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7"/>
  </p:notesMasterIdLst>
  <p:handoutMasterIdLst>
    <p:handoutMasterId r:id="rId58"/>
  </p:handoutMasterIdLst>
  <p:sldIdLst>
    <p:sldId id="452" r:id="rId5"/>
    <p:sldId id="467" r:id="rId6"/>
    <p:sldId id="503" r:id="rId7"/>
    <p:sldId id="506" r:id="rId8"/>
    <p:sldId id="507" r:id="rId9"/>
    <p:sldId id="478" r:id="rId10"/>
    <p:sldId id="508" r:id="rId11"/>
    <p:sldId id="509" r:id="rId12"/>
    <p:sldId id="511" r:id="rId13"/>
    <p:sldId id="512" r:id="rId14"/>
    <p:sldId id="537" r:id="rId15"/>
    <p:sldId id="536" r:id="rId16"/>
    <p:sldId id="513" r:id="rId17"/>
    <p:sldId id="514" r:id="rId18"/>
    <p:sldId id="538" r:id="rId19"/>
    <p:sldId id="539" r:id="rId20"/>
    <p:sldId id="542" r:id="rId21"/>
    <p:sldId id="540" r:id="rId22"/>
    <p:sldId id="541" r:id="rId23"/>
    <p:sldId id="543" r:id="rId24"/>
    <p:sldId id="491" r:id="rId25"/>
    <p:sldId id="561" r:id="rId26"/>
    <p:sldId id="515" r:id="rId27"/>
    <p:sldId id="545" r:id="rId28"/>
    <p:sldId id="546" r:id="rId29"/>
    <p:sldId id="544" r:id="rId30"/>
    <p:sldId id="516" r:id="rId31"/>
    <p:sldId id="517" r:id="rId32"/>
    <p:sldId id="518" r:id="rId33"/>
    <p:sldId id="487" r:id="rId34"/>
    <p:sldId id="519" r:id="rId35"/>
    <p:sldId id="547" r:id="rId36"/>
    <p:sldId id="520" r:id="rId37"/>
    <p:sldId id="521" r:id="rId38"/>
    <p:sldId id="522" r:id="rId39"/>
    <p:sldId id="548" r:id="rId40"/>
    <p:sldId id="523" r:id="rId41"/>
    <p:sldId id="563" r:id="rId42"/>
    <p:sldId id="564" r:id="rId43"/>
    <p:sldId id="565" r:id="rId44"/>
    <p:sldId id="566" r:id="rId45"/>
    <p:sldId id="549" r:id="rId46"/>
    <p:sldId id="551" r:id="rId47"/>
    <p:sldId id="553" r:id="rId48"/>
    <p:sldId id="552" r:id="rId49"/>
    <p:sldId id="554" r:id="rId50"/>
    <p:sldId id="555" r:id="rId51"/>
    <p:sldId id="556" r:id="rId52"/>
    <p:sldId id="557" r:id="rId53"/>
    <p:sldId id="558" r:id="rId54"/>
    <p:sldId id="559" r:id="rId55"/>
    <p:sldId id="560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 Roy" initials="JR" lastIdx="7" clrIdx="0">
    <p:extLst>
      <p:ext uri="{19B8F6BF-5375-455C-9EA6-DF929625EA0E}">
        <p15:presenceInfo xmlns:p15="http://schemas.microsoft.com/office/powerpoint/2012/main" userId="S::jroy@cspace.com::5c2efa81-dd0a-4ad1-a1d5-5c3c613173bb" providerId="AD"/>
      </p:ext>
    </p:extLst>
  </p:cmAuthor>
  <p:cmAuthor id="2" name="Dana Haddad" initials="DH" lastIdx="9" clrIdx="1">
    <p:extLst>
      <p:ext uri="{19B8F6BF-5375-455C-9EA6-DF929625EA0E}">
        <p15:presenceInfo xmlns:p15="http://schemas.microsoft.com/office/powerpoint/2012/main" userId="S::dhaddad@cspace.com::1fa733a2-8e03-4fe3-a852-1be280ff93b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41C36"/>
    <a:srgbClr val="434690"/>
    <a:srgbClr val="4DA4D9"/>
    <a:srgbClr val="2D1343"/>
    <a:srgbClr val="141C34"/>
    <a:srgbClr val="DA3467"/>
    <a:srgbClr val="44495C"/>
    <a:srgbClr val="75746F"/>
    <a:srgbClr val="EAEA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5" autoAdjust="0"/>
    <p:restoredTop sz="77047" autoAdjust="0"/>
  </p:normalViewPr>
  <p:slideViewPr>
    <p:cSldViewPr snapToGrid="0">
      <p:cViewPr varScale="1">
        <p:scale>
          <a:sx n="70" d="100"/>
          <a:sy n="70" d="100"/>
        </p:scale>
        <p:origin x="95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61" Type="http://schemas.openxmlformats.org/officeDocument/2006/relationships/viewProps" Target="view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commentAuthors" Target="commentAuthor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xle Barr" userId="24f42554-5892-4620-94d3-59e07cea8caf" providerId="ADAL" clId="{F06C7C88-3DF8-4A4E-A6B9-3D9EB3C20149}"/>
    <pc:docChg chg="undo redo custSel addSld modSld sldOrd">
      <pc:chgData name="Axle Barr" userId="24f42554-5892-4620-94d3-59e07cea8caf" providerId="ADAL" clId="{F06C7C88-3DF8-4A4E-A6B9-3D9EB3C20149}" dt="2022-05-13T13:52:27.904" v="1146"/>
      <pc:docMkLst>
        <pc:docMk/>
      </pc:docMkLst>
      <pc:sldChg chg="modSp mod">
        <pc:chgData name="Axle Barr" userId="24f42554-5892-4620-94d3-59e07cea8caf" providerId="ADAL" clId="{F06C7C88-3DF8-4A4E-A6B9-3D9EB3C20149}" dt="2022-05-13T13:50:25.473" v="1100" actId="20577"/>
        <pc:sldMkLst>
          <pc:docMk/>
          <pc:sldMk cId="2168858870" sldId="487"/>
        </pc:sldMkLst>
        <pc:spChg chg="mod">
          <ac:chgData name="Axle Barr" userId="24f42554-5892-4620-94d3-59e07cea8caf" providerId="ADAL" clId="{F06C7C88-3DF8-4A4E-A6B9-3D9EB3C20149}" dt="2022-05-13T13:50:25.473" v="1100" actId="20577"/>
          <ac:spMkLst>
            <pc:docMk/>
            <pc:sldMk cId="2168858870" sldId="487"/>
            <ac:spMk id="4" creationId="{00000000-0000-0000-0000-000000000000}"/>
          </ac:spMkLst>
        </pc:spChg>
      </pc:sldChg>
      <pc:sldChg chg="modSp mod">
        <pc:chgData name="Axle Barr" userId="24f42554-5892-4620-94d3-59e07cea8caf" providerId="ADAL" clId="{F06C7C88-3DF8-4A4E-A6B9-3D9EB3C20149}" dt="2022-05-13T13:44:44.147" v="1074" actId="20577"/>
        <pc:sldMkLst>
          <pc:docMk/>
          <pc:sldMk cId="1416937771" sldId="491"/>
        </pc:sldMkLst>
        <pc:spChg chg="mod">
          <ac:chgData name="Axle Barr" userId="24f42554-5892-4620-94d3-59e07cea8caf" providerId="ADAL" clId="{F06C7C88-3DF8-4A4E-A6B9-3D9EB3C20149}" dt="2022-05-13T13:44:44.147" v="1074" actId="20577"/>
          <ac:spMkLst>
            <pc:docMk/>
            <pc:sldMk cId="1416937771" sldId="491"/>
            <ac:spMk id="24" creationId="{00000000-0000-0000-0000-000000000000}"/>
          </ac:spMkLst>
        </pc:spChg>
      </pc:sldChg>
      <pc:sldChg chg="modSp mod">
        <pc:chgData name="Axle Barr" userId="24f42554-5892-4620-94d3-59e07cea8caf" providerId="ADAL" clId="{F06C7C88-3DF8-4A4E-A6B9-3D9EB3C20149}" dt="2022-05-13T13:44:48.266" v="1075" actId="20577"/>
        <pc:sldMkLst>
          <pc:docMk/>
          <pc:sldMk cId="2694475722" sldId="515"/>
        </pc:sldMkLst>
        <pc:spChg chg="mod">
          <ac:chgData name="Axle Barr" userId="24f42554-5892-4620-94d3-59e07cea8caf" providerId="ADAL" clId="{F06C7C88-3DF8-4A4E-A6B9-3D9EB3C20149}" dt="2022-05-13T13:44:48.266" v="1075" actId="20577"/>
          <ac:spMkLst>
            <pc:docMk/>
            <pc:sldMk cId="2694475722" sldId="515"/>
            <ac:spMk id="24" creationId="{00000000-0000-0000-0000-000000000000}"/>
          </ac:spMkLst>
        </pc:spChg>
      </pc:sldChg>
      <pc:sldChg chg="modSp mod">
        <pc:chgData name="Axle Barr" userId="24f42554-5892-4620-94d3-59e07cea8caf" providerId="ADAL" clId="{F06C7C88-3DF8-4A4E-A6B9-3D9EB3C20149}" dt="2022-05-13T13:44:53.983" v="1076" actId="20577"/>
        <pc:sldMkLst>
          <pc:docMk/>
          <pc:sldMk cId="1229759706" sldId="516"/>
        </pc:sldMkLst>
        <pc:spChg chg="mod">
          <ac:chgData name="Axle Barr" userId="24f42554-5892-4620-94d3-59e07cea8caf" providerId="ADAL" clId="{F06C7C88-3DF8-4A4E-A6B9-3D9EB3C20149}" dt="2022-05-13T13:44:53.983" v="1076" actId="20577"/>
          <ac:spMkLst>
            <pc:docMk/>
            <pc:sldMk cId="1229759706" sldId="516"/>
            <ac:spMk id="24" creationId="{00000000-0000-0000-0000-000000000000}"/>
          </ac:spMkLst>
        </pc:spChg>
      </pc:sldChg>
      <pc:sldChg chg="modSp mod">
        <pc:chgData name="Axle Barr" userId="24f42554-5892-4620-94d3-59e07cea8caf" providerId="ADAL" clId="{F06C7C88-3DF8-4A4E-A6B9-3D9EB3C20149}" dt="2022-05-13T13:45:05.727" v="1077" actId="20577"/>
        <pc:sldMkLst>
          <pc:docMk/>
          <pc:sldMk cId="1845323012" sldId="517"/>
        </pc:sldMkLst>
        <pc:spChg chg="mod">
          <ac:chgData name="Axle Barr" userId="24f42554-5892-4620-94d3-59e07cea8caf" providerId="ADAL" clId="{F06C7C88-3DF8-4A4E-A6B9-3D9EB3C20149}" dt="2022-05-13T13:45:05.727" v="1077" actId="20577"/>
          <ac:spMkLst>
            <pc:docMk/>
            <pc:sldMk cId="1845323012" sldId="517"/>
            <ac:spMk id="24" creationId="{00000000-0000-0000-0000-000000000000}"/>
          </ac:spMkLst>
        </pc:spChg>
      </pc:sldChg>
      <pc:sldChg chg="modSp mod">
        <pc:chgData name="Axle Barr" userId="24f42554-5892-4620-94d3-59e07cea8caf" providerId="ADAL" clId="{F06C7C88-3DF8-4A4E-A6B9-3D9EB3C20149}" dt="2022-05-13T13:48:21.633" v="1086" actId="20577"/>
        <pc:sldMkLst>
          <pc:docMk/>
          <pc:sldMk cId="3545718614" sldId="518"/>
        </pc:sldMkLst>
        <pc:spChg chg="mod">
          <ac:chgData name="Axle Barr" userId="24f42554-5892-4620-94d3-59e07cea8caf" providerId="ADAL" clId="{F06C7C88-3DF8-4A4E-A6B9-3D9EB3C20149}" dt="2022-05-13T13:48:21.633" v="1086" actId="20577"/>
          <ac:spMkLst>
            <pc:docMk/>
            <pc:sldMk cId="3545718614" sldId="518"/>
            <ac:spMk id="8" creationId="{348AC174-B72F-473A-AC97-E951350F7B5D}"/>
          </ac:spMkLst>
        </pc:spChg>
        <pc:spChg chg="mod">
          <ac:chgData name="Axle Barr" userId="24f42554-5892-4620-94d3-59e07cea8caf" providerId="ADAL" clId="{F06C7C88-3DF8-4A4E-A6B9-3D9EB3C20149}" dt="2022-05-13T13:45:10.498" v="1078" actId="20577"/>
          <ac:spMkLst>
            <pc:docMk/>
            <pc:sldMk cId="3545718614" sldId="518"/>
            <ac:spMk id="24" creationId="{00000000-0000-0000-0000-000000000000}"/>
          </ac:spMkLst>
        </pc:spChg>
      </pc:sldChg>
      <pc:sldChg chg="modSp mod modNotesTx">
        <pc:chgData name="Axle Barr" userId="24f42554-5892-4620-94d3-59e07cea8caf" providerId="ADAL" clId="{F06C7C88-3DF8-4A4E-A6B9-3D9EB3C20149}" dt="2022-05-13T13:52:27.904" v="1146"/>
        <pc:sldMkLst>
          <pc:docMk/>
          <pc:sldMk cId="3707474625" sldId="519"/>
        </pc:sldMkLst>
        <pc:spChg chg="mod">
          <ac:chgData name="Axle Barr" userId="24f42554-5892-4620-94d3-59e07cea8caf" providerId="ADAL" clId="{F06C7C88-3DF8-4A4E-A6B9-3D9EB3C20149}" dt="2022-05-13T13:51:59.062" v="1102"/>
          <ac:spMkLst>
            <pc:docMk/>
            <pc:sldMk cId="3707474625" sldId="519"/>
            <ac:spMk id="4" creationId="{00000000-0000-0000-0000-000000000000}"/>
          </ac:spMkLst>
        </pc:spChg>
      </pc:sldChg>
      <pc:sldChg chg="modSp new mod ord modNotesTx">
        <pc:chgData name="Axle Barr" userId="24f42554-5892-4620-94d3-59e07cea8caf" providerId="ADAL" clId="{F06C7C88-3DF8-4A4E-A6B9-3D9EB3C20149}" dt="2022-05-13T12:08:42.869" v="607" actId="13926"/>
        <pc:sldMkLst>
          <pc:docMk/>
          <pc:sldMk cId="1336253446" sldId="536"/>
        </pc:sldMkLst>
        <pc:spChg chg="mod">
          <ac:chgData name="Axle Barr" userId="24f42554-5892-4620-94d3-59e07cea8caf" providerId="ADAL" clId="{F06C7C88-3DF8-4A4E-A6B9-3D9EB3C20149}" dt="2022-05-13T11:53:43.652" v="23" actId="20577"/>
          <ac:spMkLst>
            <pc:docMk/>
            <pc:sldMk cId="1336253446" sldId="536"/>
            <ac:spMk id="2" creationId="{A63C8A55-F1B5-5EB0-4754-CD174E4FF7E1}"/>
          </ac:spMkLst>
        </pc:spChg>
        <pc:spChg chg="mod">
          <ac:chgData name="Axle Barr" userId="24f42554-5892-4620-94d3-59e07cea8caf" providerId="ADAL" clId="{F06C7C88-3DF8-4A4E-A6B9-3D9EB3C20149}" dt="2022-05-13T11:53:53.944" v="44" actId="20577"/>
          <ac:spMkLst>
            <pc:docMk/>
            <pc:sldMk cId="1336253446" sldId="536"/>
            <ac:spMk id="3" creationId="{747A2246-6D40-DE31-B541-EF870B415CC7}"/>
          </ac:spMkLst>
        </pc:spChg>
        <pc:spChg chg="mod">
          <ac:chgData name="Axle Barr" userId="24f42554-5892-4620-94d3-59e07cea8caf" providerId="ADAL" clId="{F06C7C88-3DF8-4A4E-A6B9-3D9EB3C20149}" dt="2022-05-13T12:08:42.869" v="607" actId="13926"/>
          <ac:spMkLst>
            <pc:docMk/>
            <pc:sldMk cId="1336253446" sldId="536"/>
            <ac:spMk id="4" creationId="{8A1C547B-E56B-07C1-6C2C-9A7B55CFED90}"/>
          </ac:spMkLst>
        </pc:spChg>
      </pc:sldChg>
      <pc:sldChg chg="add modNotesTx">
        <pc:chgData name="Axle Barr" userId="24f42554-5892-4620-94d3-59e07cea8caf" providerId="ADAL" clId="{F06C7C88-3DF8-4A4E-A6B9-3D9EB3C20149}" dt="2022-05-13T12:06:31.440" v="452" actId="20577"/>
        <pc:sldMkLst>
          <pc:docMk/>
          <pc:sldMk cId="1101262632" sldId="537"/>
        </pc:sldMkLst>
      </pc:sldChg>
      <pc:sldChg chg="modSp add mod modNotesTx">
        <pc:chgData name="Axle Barr" userId="24f42554-5892-4620-94d3-59e07cea8caf" providerId="ADAL" clId="{F06C7C88-3DF8-4A4E-A6B9-3D9EB3C20149}" dt="2022-05-13T13:07:34.077" v="775" actId="20577"/>
        <pc:sldMkLst>
          <pc:docMk/>
          <pc:sldMk cId="4251846485" sldId="538"/>
        </pc:sldMkLst>
        <pc:spChg chg="mod">
          <ac:chgData name="Axle Barr" userId="24f42554-5892-4620-94d3-59e07cea8caf" providerId="ADAL" clId="{F06C7C88-3DF8-4A4E-A6B9-3D9EB3C20149}" dt="2022-05-13T13:06:18.705" v="727" actId="20577"/>
          <ac:spMkLst>
            <pc:docMk/>
            <pc:sldMk cId="4251846485" sldId="538"/>
            <ac:spMk id="6" creationId="{00000000-0000-0000-0000-000000000000}"/>
          </ac:spMkLst>
        </pc:spChg>
        <pc:spChg chg="mod">
          <ac:chgData name="Axle Barr" userId="24f42554-5892-4620-94d3-59e07cea8caf" providerId="ADAL" clId="{F06C7C88-3DF8-4A4E-A6B9-3D9EB3C20149}" dt="2022-05-13T13:05:58.174" v="632" actId="20577"/>
          <ac:spMkLst>
            <pc:docMk/>
            <pc:sldMk cId="4251846485" sldId="538"/>
            <ac:spMk id="7" creationId="{00000000-0000-0000-0000-000000000000}"/>
          </ac:spMkLst>
        </pc:spChg>
        <pc:spChg chg="mod">
          <ac:chgData name="Axle Barr" userId="24f42554-5892-4620-94d3-59e07cea8caf" providerId="ADAL" clId="{F06C7C88-3DF8-4A4E-A6B9-3D9EB3C20149}" dt="2022-05-13T13:07:34.077" v="775" actId="20577"/>
          <ac:spMkLst>
            <pc:docMk/>
            <pc:sldMk cId="4251846485" sldId="538"/>
            <ac:spMk id="8" creationId="{00000000-0000-0000-0000-000000000000}"/>
          </ac:spMkLst>
        </pc:spChg>
      </pc:sldChg>
      <pc:sldChg chg="modSp add mod modNotesTx">
        <pc:chgData name="Axle Barr" userId="24f42554-5892-4620-94d3-59e07cea8caf" providerId="ADAL" clId="{F06C7C88-3DF8-4A4E-A6B9-3D9EB3C20149}" dt="2022-05-13T13:11:57.674" v="926" actId="20577"/>
        <pc:sldMkLst>
          <pc:docMk/>
          <pc:sldMk cId="916308813" sldId="539"/>
        </pc:sldMkLst>
        <pc:spChg chg="mod">
          <ac:chgData name="Axle Barr" userId="24f42554-5892-4620-94d3-59e07cea8caf" providerId="ADAL" clId="{F06C7C88-3DF8-4A4E-A6B9-3D9EB3C20149}" dt="2022-05-13T13:11:24.169" v="796" actId="6549"/>
          <ac:spMkLst>
            <pc:docMk/>
            <pc:sldMk cId="916308813" sldId="539"/>
            <ac:spMk id="8" creationId="{00000000-0000-0000-0000-000000000000}"/>
          </ac:spMkLst>
        </pc:spChg>
      </pc:sldChg>
      <pc:sldChg chg="modSp add mod modNotesTx">
        <pc:chgData name="Axle Barr" userId="24f42554-5892-4620-94d3-59e07cea8caf" providerId="ADAL" clId="{F06C7C88-3DF8-4A4E-A6B9-3D9EB3C20149}" dt="2022-05-13T13:42:43.943" v="1068" actId="20577"/>
        <pc:sldMkLst>
          <pc:docMk/>
          <pc:sldMk cId="3113993097" sldId="540"/>
        </pc:sldMkLst>
        <pc:spChg chg="mod">
          <ac:chgData name="Axle Barr" userId="24f42554-5892-4620-94d3-59e07cea8caf" providerId="ADAL" clId="{F06C7C88-3DF8-4A4E-A6B9-3D9EB3C20149}" dt="2022-05-13T13:42:43.943" v="1068" actId="20577"/>
          <ac:spMkLst>
            <pc:docMk/>
            <pc:sldMk cId="3113993097" sldId="540"/>
            <ac:spMk id="7" creationId="{00000000-0000-0000-0000-000000000000}"/>
          </ac:spMkLst>
        </pc:spChg>
        <pc:spChg chg="mod">
          <ac:chgData name="Axle Barr" userId="24f42554-5892-4620-94d3-59e07cea8caf" providerId="ADAL" clId="{F06C7C88-3DF8-4A4E-A6B9-3D9EB3C20149}" dt="2022-05-13T13:41:54.735" v="956" actId="20577"/>
          <ac:spMkLst>
            <pc:docMk/>
            <pc:sldMk cId="3113993097" sldId="540"/>
            <ac:spMk id="8" creationId="{00000000-0000-0000-0000-000000000000}"/>
          </ac:spMkLst>
        </pc:spChg>
      </pc:sldChg>
      <pc:sldChg chg="modSp add mod modNotesTx">
        <pc:chgData name="Axle Barr" userId="24f42554-5892-4620-94d3-59e07cea8caf" providerId="ADAL" clId="{F06C7C88-3DF8-4A4E-A6B9-3D9EB3C20149}" dt="2022-05-13T13:43:17.600" v="1073" actId="20577"/>
        <pc:sldMkLst>
          <pc:docMk/>
          <pc:sldMk cId="3743869899" sldId="541"/>
        </pc:sldMkLst>
        <pc:spChg chg="mod">
          <ac:chgData name="Axle Barr" userId="24f42554-5892-4620-94d3-59e07cea8caf" providerId="ADAL" clId="{F06C7C88-3DF8-4A4E-A6B9-3D9EB3C20149}" dt="2022-05-13T13:43:12.325" v="1072" actId="313"/>
          <ac:spMkLst>
            <pc:docMk/>
            <pc:sldMk cId="3743869899" sldId="541"/>
            <ac:spMk id="8" creationId="{00000000-0000-0000-0000-000000000000}"/>
          </ac:spMkLst>
        </pc:spChg>
      </pc:sldChg>
    </pc:docChg>
  </pc:docChgLst>
  <pc:docChgLst>
    <pc:chgData name="Claudia Vautz" userId="c92fab3c-7b47-4aac-a84b-05c3215e9b03" providerId="ADAL" clId="{52D29303-F9D8-4E17-A7F6-D783CE361312}"/>
    <pc:docChg chg="undo custSel modSld">
      <pc:chgData name="Claudia Vautz" userId="c92fab3c-7b47-4aac-a84b-05c3215e9b03" providerId="ADAL" clId="{52D29303-F9D8-4E17-A7F6-D783CE361312}" dt="2022-05-10T14:05:18.759" v="31" actId="20577"/>
      <pc:docMkLst>
        <pc:docMk/>
      </pc:docMkLst>
      <pc:sldChg chg="delSp mod">
        <pc:chgData name="Claudia Vautz" userId="c92fab3c-7b47-4aac-a84b-05c3215e9b03" providerId="ADAL" clId="{52D29303-F9D8-4E17-A7F6-D783CE361312}" dt="2022-05-10T14:03:23.561" v="0" actId="478"/>
        <pc:sldMkLst>
          <pc:docMk/>
          <pc:sldMk cId="2954082762" sldId="452"/>
        </pc:sldMkLst>
        <pc:spChg chg="del">
          <ac:chgData name="Claudia Vautz" userId="c92fab3c-7b47-4aac-a84b-05c3215e9b03" providerId="ADAL" clId="{52D29303-F9D8-4E17-A7F6-D783CE361312}" dt="2022-05-10T14:03:23.561" v="0" actId="478"/>
          <ac:spMkLst>
            <pc:docMk/>
            <pc:sldMk cId="2954082762" sldId="452"/>
            <ac:spMk id="12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31.199" v="1" actId="478"/>
        <pc:sldMkLst>
          <pc:docMk/>
          <pc:sldMk cId="3723659157" sldId="467"/>
        </pc:sldMkLst>
        <pc:spChg chg="del">
          <ac:chgData name="Claudia Vautz" userId="c92fab3c-7b47-4aac-a84b-05c3215e9b03" providerId="ADAL" clId="{52D29303-F9D8-4E17-A7F6-D783CE361312}" dt="2022-05-10T14:03:31.199" v="1" actId="478"/>
          <ac:spMkLst>
            <pc:docMk/>
            <pc:sldMk cId="3723659157" sldId="467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41.829" v="6" actId="478"/>
        <pc:sldMkLst>
          <pc:docMk/>
          <pc:sldMk cId="3682620155" sldId="478"/>
        </pc:sldMkLst>
        <pc:spChg chg="del">
          <ac:chgData name="Claudia Vautz" userId="c92fab3c-7b47-4aac-a84b-05c3215e9b03" providerId="ADAL" clId="{52D29303-F9D8-4E17-A7F6-D783CE361312}" dt="2022-05-10T14:03:41.829" v="6" actId="478"/>
          <ac:spMkLst>
            <pc:docMk/>
            <pc:sldMk cId="3682620155" sldId="478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16.749" v="22" actId="478"/>
        <pc:sldMkLst>
          <pc:docMk/>
          <pc:sldMk cId="2168858870" sldId="487"/>
        </pc:sldMkLst>
        <pc:spChg chg="del">
          <ac:chgData name="Claudia Vautz" userId="c92fab3c-7b47-4aac-a84b-05c3215e9b03" providerId="ADAL" clId="{52D29303-F9D8-4E17-A7F6-D783CE361312}" dt="2022-05-10T14:04:16.749" v="22" actId="478"/>
          <ac:spMkLst>
            <pc:docMk/>
            <pc:sldMk cId="2168858870" sldId="487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54.550" v="13" actId="478"/>
        <pc:sldMkLst>
          <pc:docMk/>
          <pc:sldMk cId="1416937771" sldId="491"/>
        </pc:sldMkLst>
        <pc:spChg chg="del">
          <ac:chgData name="Claudia Vautz" userId="c92fab3c-7b47-4aac-a84b-05c3215e9b03" providerId="ADAL" clId="{52D29303-F9D8-4E17-A7F6-D783CE361312}" dt="2022-05-10T14:03:54.550" v="13" actId="478"/>
          <ac:spMkLst>
            <pc:docMk/>
            <pc:sldMk cId="1416937771" sldId="491"/>
            <ac:spMk id="22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33.366" v="2" actId="478"/>
        <pc:sldMkLst>
          <pc:docMk/>
          <pc:sldMk cId="3115793761" sldId="503"/>
        </pc:sldMkLst>
        <pc:spChg chg="del">
          <ac:chgData name="Claudia Vautz" userId="c92fab3c-7b47-4aac-a84b-05c3215e9b03" providerId="ADAL" clId="{52D29303-F9D8-4E17-A7F6-D783CE361312}" dt="2022-05-10T14:03:33.366" v="2" actId="478"/>
          <ac:spMkLst>
            <pc:docMk/>
            <pc:sldMk cId="3115793761" sldId="503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35.118" v="3" actId="478"/>
        <pc:sldMkLst>
          <pc:docMk/>
          <pc:sldMk cId="4150746307" sldId="504"/>
        </pc:sldMkLst>
        <pc:spChg chg="del">
          <ac:chgData name="Claudia Vautz" userId="c92fab3c-7b47-4aac-a84b-05c3215e9b03" providerId="ADAL" clId="{52D29303-F9D8-4E17-A7F6-D783CE361312}" dt="2022-05-10T14:03:35.118" v="3" actId="478"/>
          <ac:spMkLst>
            <pc:docMk/>
            <pc:sldMk cId="4150746307" sldId="504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37.046" v="4" actId="478"/>
        <pc:sldMkLst>
          <pc:docMk/>
          <pc:sldMk cId="1021643851" sldId="506"/>
        </pc:sldMkLst>
        <pc:spChg chg="del">
          <ac:chgData name="Claudia Vautz" userId="c92fab3c-7b47-4aac-a84b-05c3215e9b03" providerId="ADAL" clId="{52D29303-F9D8-4E17-A7F6-D783CE361312}" dt="2022-05-10T14:03:37.046" v="4" actId="478"/>
          <ac:spMkLst>
            <pc:docMk/>
            <pc:sldMk cId="1021643851" sldId="506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39.638" v="5" actId="478"/>
        <pc:sldMkLst>
          <pc:docMk/>
          <pc:sldMk cId="2536460277" sldId="507"/>
        </pc:sldMkLst>
        <pc:spChg chg="del">
          <ac:chgData name="Claudia Vautz" userId="c92fab3c-7b47-4aac-a84b-05c3215e9b03" providerId="ADAL" clId="{52D29303-F9D8-4E17-A7F6-D783CE361312}" dt="2022-05-10T14:03:39.638" v="5" actId="478"/>
          <ac:spMkLst>
            <pc:docMk/>
            <pc:sldMk cId="2536460277" sldId="507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44.110" v="7" actId="478"/>
        <pc:sldMkLst>
          <pc:docMk/>
          <pc:sldMk cId="3289546181" sldId="508"/>
        </pc:sldMkLst>
        <pc:spChg chg="del">
          <ac:chgData name="Claudia Vautz" userId="c92fab3c-7b47-4aac-a84b-05c3215e9b03" providerId="ADAL" clId="{52D29303-F9D8-4E17-A7F6-D783CE361312}" dt="2022-05-10T14:03:44.110" v="7" actId="478"/>
          <ac:spMkLst>
            <pc:docMk/>
            <pc:sldMk cId="3289546181" sldId="508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45.542" v="8" actId="478"/>
        <pc:sldMkLst>
          <pc:docMk/>
          <pc:sldMk cId="4027622338" sldId="509"/>
        </pc:sldMkLst>
        <pc:spChg chg="del">
          <ac:chgData name="Claudia Vautz" userId="c92fab3c-7b47-4aac-a84b-05c3215e9b03" providerId="ADAL" clId="{52D29303-F9D8-4E17-A7F6-D783CE361312}" dt="2022-05-10T14:03:45.542" v="8" actId="478"/>
          <ac:spMkLst>
            <pc:docMk/>
            <pc:sldMk cId="4027622338" sldId="509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47.249" v="9" actId="478"/>
        <pc:sldMkLst>
          <pc:docMk/>
          <pc:sldMk cId="2020146806" sldId="511"/>
        </pc:sldMkLst>
        <pc:spChg chg="del">
          <ac:chgData name="Claudia Vautz" userId="c92fab3c-7b47-4aac-a84b-05c3215e9b03" providerId="ADAL" clId="{52D29303-F9D8-4E17-A7F6-D783CE361312}" dt="2022-05-10T14:03:47.249" v="9" actId="478"/>
          <ac:spMkLst>
            <pc:docMk/>
            <pc:sldMk cId="2020146806" sldId="511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48.830" v="10" actId="478"/>
        <pc:sldMkLst>
          <pc:docMk/>
          <pc:sldMk cId="662974533" sldId="512"/>
        </pc:sldMkLst>
        <pc:spChg chg="del">
          <ac:chgData name="Claudia Vautz" userId="c92fab3c-7b47-4aac-a84b-05c3215e9b03" providerId="ADAL" clId="{52D29303-F9D8-4E17-A7F6-D783CE361312}" dt="2022-05-10T14:03:48.830" v="10" actId="478"/>
          <ac:spMkLst>
            <pc:docMk/>
            <pc:sldMk cId="662974533" sldId="512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50.623" v="11" actId="478"/>
        <pc:sldMkLst>
          <pc:docMk/>
          <pc:sldMk cId="2831578030" sldId="513"/>
        </pc:sldMkLst>
        <pc:spChg chg="del">
          <ac:chgData name="Claudia Vautz" userId="c92fab3c-7b47-4aac-a84b-05c3215e9b03" providerId="ADAL" clId="{52D29303-F9D8-4E17-A7F6-D783CE361312}" dt="2022-05-10T14:03:50.623" v="11" actId="478"/>
          <ac:spMkLst>
            <pc:docMk/>
            <pc:sldMk cId="2831578030" sldId="513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3:52.462" v="12" actId="478"/>
        <pc:sldMkLst>
          <pc:docMk/>
          <pc:sldMk cId="4270170702" sldId="514"/>
        </pc:sldMkLst>
        <pc:spChg chg="del">
          <ac:chgData name="Claudia Vautz" userId="c92fab3c-7b47-4aac-a84b-05c3215e9b03" providerId="ADAL" clId="{52D29303-F9D8-4E17-A7F6-D783CE361312}" dt="2022-05-10T14:03:52.462" v="12" actId="478"/>
          <ac:spMkLst>
            <pc:docMk/>
            <pc:sldMk cId="4270170702" sldId="514"/>
            <ac:spMk id="5" creationId="{00000000-0000-0000-0000-000000000000}"/>
          </ac:spMkLst>
        </pc:spChg>
      </pc:sldChg>
      <pc:sldChg chg="addSp delSp mod">
        <pc:chgData name="Claudia Vautz" userId="c92fab3c-7b47-4aac-a84b-05c3215e9b03" providerId="ADAL" clId="{52D29303-F9D8-4E17-A7F6-D783CE361312}" dt="2022-05-10T14:04:03.990" v="18" actId="478"/>
        <pc:sldMkLst>
          <pc:docMk/>
          <pc:sldMk cId="2694475722" sldId="515"/>
        </pc:sldMkLst>
        <pc:spChg chg="add del">
          <ac:chgData name="Claudia Vautz" userId="c92fab3c-7b47-4aac-a84b-05c3215e9b03" providerId="ADAL" clId="{52D29303-F9D8-4E17-A7F6-D783CE361312}" dt="2022-05-10T14:04:03.990" v="18" actId="478"/>
          <ac:spMkLst>
            <pc:docMk/>
            <pc:sldMk cId="2694475722" sldId="515"/>
            <ac:spMk id="22" creationId="{00000000-0000-0000-0000-000000000000}"/>
          </ac:spMkLst>
        </pc:spChg>
      </pc:sldChg>
      <pc:sldChg chg="addSp delSp mod">
        <pc:chgData name="Claudia Vautz" userId="c92fab3c-7b47-4aac-a84b-05c3215e9b03" providerId="ADAL" clId="{52D29303-F9D8-4E17-A7F6-D783CE361312}" dt="2022-05-10T14:04:07.781" v="19" actId="478"/>
        <pc:sldMkLst>
          <pc:docMk/>
          <pc:sldMk cId="1229759706" sldId="516"/>
        </pc:sldMkLst>
        <pc:spChg chg="add del">
          <ac:chgData name="Claudia Vautz" userId="c92fab3c-7b47-4aac-a84b-05c3215e9b03" providerId="ADAL" clId="{52D29303-F9D8-4E17-A7F6-D783CE361312}" dt="2022-05-10T14:04:01.770" v="16" actId="478"/>
          <ac:spMkLst>
            <pc:docMk/>
            <pc:sldMk cId="1229759706" sldId="516"/>
            <ac:spMk id="3" creationId="{00000000-0000-0000-0000-000000000000}"/>
          </ac:spMkLst>
        </pc:spChg>
        <pc:spChg chg="del">
          <ac:chgData name="Claudia Vautz" userId="c92fab3c-7b47-4aac-a84b-05c3215e9b03" providerId="ADAL" clId="{52D29303-F9D8-4E17-A7F6-D783CE361312}" dt="2022-05-10T14:04:07.781" v="19" actId="478"/>
          <ac:spMkLst>
            <pc:docMk/>
            <pc:sldMk cId="1229759706" sldId="516"/>
            <ac:spMk id="22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10.678" v="20" actId="478"/>
        <pc:sldMkLst>
          <pc:docMk/>
          <pc:sldMk cId="1845323012" sldId="517"/>
        </pc:sldMkLst>
        <pc:spChg chg="del">
          <ac:chgData name="Claudia Vautz" userId="c92fab3c-7b47-4aac-a84b-05c3215e9b03" providerId="ADAL" clId="{52D29303-F9D8-4E17-A7F6-D783CE361312}" dt="2022-05-10T14:04:10.678" v="20" actId="478"/>
          <ac:spMkLst>
            <pc:docMk/>
            <pc:sldMk cId="1845323012" sldId="517"/>
            <ac:spMk id="22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13.846" v="21" actId="478"/>
        <pc:sldMkLst>
          <pc:docMk/>
          <pc:sldMk cId="3545718614" sldId="518"/>
        </pc:sldMkLst>
        <pc:spChg chg="del">
          <ac:chgData name="Claudia Vautz" userId="c92fab3c-7b47-4aac-a84b-05c3215e9b03" providerId="ADAL" clId="{52D29303-F9D8-4E17-A7F6-D783CE361312}" dt="2022-05-10T14:04:13.846" v="21" actId="478"/>
          <ac:spMkLst>
            <pc:docMk/>
            <pc:sldMk cId="3545718614" sldId="518"/>
            <ac:spMk id="22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18.750" v="23" actId="478"/>
        <pc:sldMkLst>
          <pc:docMk/>
          <pc:sldMk cId="3707474625" sldId="519"/>
        </pc:sldMkLst>
        <pc:spChg chg="del">
          <ac:chgData name="Claudia Vautz" userId="c92fab3c-7b47-4aac-a84b-05c3215e9b03" providerId="ADAL" clId="{52D29303-F9D8-4E17-A7F6-D783CE361312}" dt="2022-05-10T14:04:18.750" v="23" actId="478"/>
          <ac:spMkLst>
            <pc:docMk/>
            <pc:sldMk cId="3707474625" sldId="519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21.032" v="24" actId="478"/>
        <pc:sldMkLst>
          <pc:docMk/>
          <pc:sldMk cId="1282956826" sldId="520"/>
        </pc:sldMkLst>
        <pc:spChg chg="del">
          <ac:chgData name="Claudia Vautz" userId="c92fab3c-7b47-4aac-a84b-05c3215e9b03" providerId="ADAL" clId="{52D29303-F9D8-4E17-A7F6-D783CE361312}" dt="2022-05-10T14:04:21.032" v="24" actId="478"/>
          <ac:spMkLst>
            <pc:docMk/>
            <pc:sldMk cId="1282956826" sldId="520"/>
            <ac:spMk id="5" creationId="{00000000-0000-0000-0000-000000000000}"/>
          </ac:spMkLst>
        </pc:spChg>
      </pc:sldChg>
      <pc:sldChg chg="delSp mod">
        <pc:chgData name="Claudia Vautz" userId="c92fab3c-7b47-4aac-a84b-05c3215e9b03" providerId="ADAL" clId="{52D29303-F9D8-4E17-A7F6-D783CE361312}" dt="2022-05-10T14:04:23.366" v="25" actId="478"/>
        <pc:sldMkLst>
          <pc:docMk/>
          <pc:sldMk cId="475419428" sldId="521"/>
        </pc:sldMkLst>
        <pc:spChg chg="del">
          <ac:chgData name="Claudia Vautz" userId="c92fab3c-7b47-4aac-a84b-05c3215e9b03" providerId="ADAL" clId="{52D29303-F9D8-4E17-A7F6-D783CE361312}" dt="2022-05-10T14:04:23.366" v="25" actId="478"/>
          <ac:spMkLst>
            <pc:docMk/>
            <pc:sldMk cId="475419428" sldId="521"/>
            <ac:spMk id="5" creationId="{00000000-0000-0000-0000-000000000000}"/>
          </ac:spMkLst>
        </pc:spChg>
      </pc:sldChg>
      <pc:sldChg chg="modSp mod">
        <pc:chgData name="Claudia Vautz" userId="c92fab3c-7b47-4aac-a84b-05c3215e9b03" providerId="ADAL" clId="{52D29303-F9D8-4E17-A7F6-D783CE361312}" dt="2022-05-10T14:05:18.759" v="31" actId="20577"/>
        <pc:sldMkLst>
          <pc:docMk/>
          <pc:sldMk cId="447768502" sldId="522"/>
        </pc:sldMkLst>
        <pc:spChg chg="mod">
          <ac:chgData name="Claudia Vautz" userId="c92fab3c-7b47-4aac-a84b-05c3215e9b03" providerId="ADAL" clId="{52D29303-F9D8-4E17-A7F6-D783CE361312}" dt="2022-05-10T14:05:18.759" v="31" actId="20577"/>
          <ac:spMkLst>
            <pc:docMk/>
            <pc:sldMk cId="447768502" sldId="522"/>
            <ac:spMk id="5" creationId="{6A3E9947-45F2-4DCD-857B-8B0D3A16B89F}"/>
          </ac:spMkLst>
        </pc:spChg>
      </pc:sldChg>
      <pc:sldChg chg="modSp mod">
        <pc:chgData name="Claudia Vautz" userId="c92fab3c-7b47-4aac-a84b-05c3215e9b03" providerId="ADAL" clId="{52D29303-F9D8-4E17-A7F6-D783CE361312}" dt="2022-05-10T14:05:12.913" v="29" actId="20577"/>
        <pc:sldMkLst>
          <pc:docMk/>
          <pc:sldMk cId="2252292379" sldId="523"/>
        </pc:sldMkLst>
        <pc:spChg chg="mod">
          <ac:chgData name="Claudia Vautz" userId="c92fab3c-7b47-4aac-a84b-05c3215e9b03" providerId="ADAL" clId="{52D29303-F9D8-4E17-A7F6-D783CE361312}" dt="2022-05-10T14:05:12.913" v="29" actId="20577"/>
          <ac:spMkLst>
            <pc:docMk/>
            <pc:sldMk cId="2252292379" sldId="523"/>
            <ac:spMk id="5" creationId="{6A3E9947-45F2-4DCD-857B-8B0D3A16B89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DD8F3-0788-EB46-B0FF-56E5018B51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34D90-780E-984D-B280-A1B9F5EC8D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D4AC1C-8E66-544F-8E6E-C33BCA1A8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52199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svg>
</file>

<file path=ppt/media/image4.png>
</file>

<file path=ppt/media/image5.sv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/>
              <a:t>Fdsafsd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E1D448-D4B6-2B4C-94E3-099ED6E5A8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142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431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3408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1252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4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6450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527610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4719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704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213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4403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846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6450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552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358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8307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1039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3883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0604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//returns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4970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//returns [ 2, 3, 4, 5, 6 ]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7322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//returns value02</a:t>
            </a:r>
          </a:p>
          <a:p>
            <a:endParaRPr lang="en-US" dirty="0"/>
          </a:p>
          <a:p>
            <a:r>
              <a:rPr lang="en-US" dirty="0"/>
              <a:t>Could also do: console.log(myObj.key02);</a:t>
            </a:r>
          </a:p>
        </p:txBody>
      </p:sp>
    </p:spTree>
    <p:extLst>
      <p:ext uri="{BB962C8B-B14F-4D97-AF65-F5344CB8AC3E}">
        <p14:creationId xmlns:p14="http://schemas.microsoft.com/office/powerpoint/2010/main" val="34962617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527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8494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2043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1030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9603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58741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0041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3788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47158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9639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65230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735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578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25679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99188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45987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68941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92127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40954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49397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55542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0726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21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53693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16360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21461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69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734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2012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059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875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5"/>
          <p:cNvSpPr>
            <a:spLocks/>
          </p:cNvSpPr>
          <p:nvPr userDrawn="1"/>
        </p:nvSpPr>
        <p:spPr bwMode="auto">
          <a:xfrm>
            <a:off x="2173649" y="3306967"/>
            <a:ext cx="4894827" cy="5449705"/>
          </a:xfrm>
          <a:custGeom>
            <a:avLst/>
            <a:gdLst>
              <a:gd name="T0" fmla="*/ 0 w 2964"/>
              <a:gd name="T1" fmla="*/ 3020 h 3300"/>
              <a:gd name="T2" fmla="*/ 2 w 2964"/>
              <a:gd name="T3" fmla="*/ 3040 h 3300"/>
              <a:gd name="T4" fmla="*/ 6 w 2964"/>
              <a:gd name="T5" fmla="*/ 3078 h 3300"/>
              <a:gd name="T6" fmla="*/ 16 w 2964"/>
              <a:gd name="T7" fmla="*/ 3114 h 3300"/>
              <a:gd name="T8" fmla="*/ 32 w 2964"/>
              <a:gd name="T9" fmla="*/ 3148 h 3300"/>
              <a:gd name="T10" fmla="*/ 60 w 2964"/>
              <a:gd name="T11" fmla="*/ 3194 h 3300"/>
              <a:gd name="T12" fmla="*/ 112 w 2964"/>
              <a:gd name="T13" fmla="*/ 3244 h 3300"/>
              <a:gd name="T14" fmla="*/ 174 w 2964"/>
              <a:gd name="T15" fmla="*/ 3278 h 3300"/>
              <a:gd name="T16" fmla="*/ 242 w 2964"/>
              <a:gd name="T17" fmla="*/ 3298 h 3300"/>
              <a:gd name="T18" fmla="*/ 296 w 2964"/>
              <a:gd name="T19" fmla="*/ 3300 h 3300"/>
              <a:gd name="T20" fmla="*/ 332 w 2964"/>
              <a:gd name="T21" fmla="*/ 3296 h 3300"/>
              <a:gd name="T22" fmla="*/ 368 w 2964"/>
              <a:gd name="T23" fmla="*/ 3286 h 3300"/>
              <a:gd name="T24" fmla="*/ 404 w 2964"/>
              <a:gd name="T25" fmla="*/ 3272 h 3300"/>
              <a:gd name="T26" fmla="*/ 2838 w 2964"/>
              <a:gd name="T27" fmla="*/ 1868 h 3300"/>
              <a:gd name="T28" fmla="*/ 2854 w 2964"/>
              <a:gd name="T29" fmla="*/ 1858 h 3300"/>
              <a:gd name="T30" fmla="*/ 2894 w 2964"/>
              <a:gd name="T31" fmla="*/ 1826 h 3300"/>
              <a:gd name="T32" fmla="*/ 2932 w 2964"/>
              <a:gd name="T33" fmla="*/ 1772 h 3300"/>
              <a:gd name="T34" fmla="*/ 2956 w 2964"/>
              <a:gd name="T35" fmla="*/ 1714 h 3300"/>
              <a:gd name="T36" fmla="*/ 2964 w 2964"/>
              <a:gd name="T37" fmla="*/ 1650 h 3300"/>
              <a:gd name="T38" fmla="*/ 2956 w 2964"/>
              <a:gd name="T39" fmla="*/ 1588 h 3300"/>
              <a:gd name="T40" fmla="*/ 2932 w 2964"/>
              <a:gd name="T41" fmla="*/ 1528 h 3300"/>
              <a:gd name="T42" fmla="*/ 2894 w 2964"/>
              <a:gd name="T43" fmla="*/ 1474 h 3300"/>
              <a:gd name="T44" fmla="*/ 2854 w 2964"/>
              <a:gd name="T45" fmla="*/ 1442 h 3300"/>
              <a:gd name="T46" fmla="*/ 422 w 2964"/>
              <a:gd name="T47" fmla="*/ 38 h 3300"/>
              <a:gd name="T48" fmla="*/ 406 w 2964"/>
              <a:gd name="T49" fmla="*/ 28 h 3300"/>
              <a:gd name="T50" fmla="*/ 370 w 2964"/>
              <a:gd name="T51" fmla="*/ 14 h 3300"/>
              <a:gd name="T52" fmla="*/ 318 w 2964"/>
              <a:gd name="T53" fmla="*/ 2 h 3300"/>
              <a:gd name="T54" fmla="*/ 282 w 2964"/>
              <a:gd name="T55" fmla="*/ 0 h 3300"/>
              <a:gd name="T56" fmla="*/ 228 w 2964"/>
              <a:gd name="T57" fmla="*/ 4 h 3300"/>
              <a:gd name="T58" fmla="*/ 176 w 2964"/>
              <a:gd name="T59" fmla="*/ 20 h 3300"/>
              <a:gd name="T60" fmla="*/ 128 w 2964"/>
              <a:gd name="T61" fmla="*/ 46 h 3300"/>
              <a:gd name="T62" fmla="*/ 86 w 2964"/>
              <a:gd name="T63" fmla="*/ 78 h 3300"/>
              <a:gd name="T64" fmla="*/ 52 w 2964"/>
              <a:gd name="T65" fmla="*/ 120 h 3300"/>
              <a:gd name="T66" fmla="*/ 24 w 2964"/>
              <a:gd name="T67" fmla="*/ 168 h 3300"/>
              <a:gd name="T68" fmla="*/ 6 w 2964"/>
              <a:gd name="T69" fmla="*/ 222 h 3300"/>
              <a:gd name="T70" fmla="*/ 0 w 2964"/>
              <a:gd name="T71" fmla="*/ 280 h 3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964" h="3300">
                <a:moveTo>
                  <a:pt x="0" y="280"/>
                </a:moveTo>
                <a:lnTo>
                  <a:pt x="0" y="3020"/>
                </a:lnTo>
                <a:lnTo>
                  <a:pt x="0" y="3020"/>
                </a:lnTo>
                <a:lnTo>
                  <a:pt x="2" y="3040"/>
                </a:lnTo>
                <a:lnTo>
                  <a:pt x="4" y="3060"/>
                </a:lnTo>
                <a:lnTo>
                  <a:pt x="6" y="3078"/>
                </a:lnTo>
                <a:lnTo>
                  <a:pt x="12" y="3096"/>
                </a:lnTo>
                <a:lnTo>
                  <a:pt x="16" y="3114"/>
                </a:lnTo>
                <a:lnTo>
                  <a:pt x="24" y="3132"/>
                </a:lnTo>
                <a:lnTo>
                  <a:pt x="32" y="3148"/>
                </a:lnTo>
                <a:lnTo>
                  <a:pt x="40" y="3164"/>
                </a:lnTo>
                <a:lnTo>
                  <a:pt x="60" y="3194"/>
                </a:lnTo>
                <a:lnTo>
                  <a:pt x="84" y="3220"/>
                </a:lnTo>
                <a:lnTo>
                  <a:pt x="112" y="3244"/>
                </a:lnTo>
                <a:lnTo>
                  <a:pt x="142" y="3262"/>
                </a:lnTo>
                <a:lnTo>
                  <a:pt x="174" y="3278"/>
                </a:lnTo>
                <a:lnTo>
                  <a:pt x="206" y="3290"/>
                </a:lnTo>
                <a:lnTo>
                  <a:pt x="242" y="3298"/>
                </a:lnTo>
                <a:lnTo>
                  <a:pt x="278" y="3300"/>
                </a:lnTo>
                <a:lnTo>
                  <a:pt x="296" y="3300"/>
                </a:lnTo>
                <a:lnTo>
                  <a:pt x="314" y="3300"/>
                </a:lnTo>
                <a:lnTo>
                  <a:pt x="332" y="3296"/>
                </a:lnTo>
                <a:lnTo>
                  <a:pt x="350" y="3292"/>
                </a:lnTo>
                <a:lnTo>
                  <a:pt x="368" y="3286"/>
                </a:lnTo>
                <a:lnTo>
                  <a:pt x="386" y="3280"/>
                </a:lnTo>
                <a:lnTo>
                  <a:pt x="404" y="3272"/>
                </a:lnTo>
                <a:lnTo>
                  <a:pt x="422" y="3262"/>
                </a:lnTo>
                <a:lnTo>
                  <a:pt x="2838" y="1868"/>
                </a:lnTo>
                <a:lnTo>
                  <a:pt x="2838" y="1868"/>
                </a:lnTo>
                <a:lnTo>
                  <a:pt x="2854" y="1858"/>
                </a:lnTo>
                <a:lnTo>
                  <a:pt x="2868" y="1848"/>
                </a:lnTo>
                <a:lnTo>
                  <a:pt x="2894" y="1826"/>
                </a:lnTo>
                <a:lnTo>
                  <a:pt x="2914" y="1800"/>
                </a:lnTo>
                <a:lnTo>
                  <a:pt x="2932" y="1772"/>
                </a:lnTo>
                <a:lnTo>
                  <a:pt x="2946" y="1744"/>
                </a:lnTo>
                <a:lnTo>
                  <a:pt x="2956" y="1714"/>
                </a:lnTo>
                <a:lnTo>
                  <a:pt x="2962" y="1682"/>
                </a:lnTo>
                <a:lnTo>
                  <a:pt x="2964" y="1650"/>
                </a:lnTo>
                <a:lnTo>
                  <a:pt x="2962" y="1618"/>
                </a:lnTo>
                <a:lnTo>
                  <a:pt x="2956" y="1588"/>
                </a:lnTo>
                <a:lnTo>
                  <a:pt x="2946" y="1556"/>
                </a:lnTo>
                <a:lnTo>
                  <a:pt x="2932" y="1528"/>
                </a:lnTo>
                <a:lnTo>
                  <a:pt x="2914" y="1500"/>
                </a:lnTo>
                <a:lnTo>
                  <a:pt x="2894" y="1474"/>
                </a:lnTo>
                <a:lnTo>
                  <a:pt x="2868" y="1452"/>
                </a:lnTo>
                <a:lnTo>
                  <a:pt x="2854" y="1442"/>
                </a:lnTo>
                <a:lnTo>
                  <a:pt x="2838" y="1432"/>
                </a:lnTo>
                <a:lnTo>
                  <a:pt x="422" y="38"/>
                </a:lnTo>
                <a:lnTo>
                  <a:pt x="422" y="38"/>
                </a:lnTo>
                <a:lnTo>
                  <a:pt x="406" y="28"/>
                </a:lnTo>
                <a:lnTo>
                  <a:pt x="388" y="20"/>
                </a:lnTo>
                <a:lnTo>
                  <a:pt x="370" y="14"/>
                </a:lnTo>
                <a:lnTo>
                  <a:pt x="352" y="8"/>
                </a:lnTo>
                <a:lnTo>
                  <a:pt x="318" y="2"/>
                </a:lnTo>
                <a:lnTo>
                  <a:pt x="282" y="0"/>
                </a:lnTo>
                <a:lnTo>
                  <a:pt x="282" y="0"/>
                </a:lnTo>
                <a:lnTo>
                  <a:pt x="254" y="0"/>
                </a:lnTo>
                <a:lnTo>
                  <a:pt x="228" y="4"/>
                </a:lnTo>
                <a:lnTo>
                  <a:pt x="202" y="12"/>
                </a:lnTo>
                <a:lnTo>
                  <a:pt x="176" y="20"/>
                </a:lnTo>
                <a:lnTo>
                  <a:pt x="152" y="32"/>
                </a:lnTo>
                <a:lnTo>
                  <a:pt x="128" y="46"/>
                </a:lnTo>
                <a:lnTo>
                  <a:pt x="106" y="60"/>
                </a:lnTo>
                <a:lnTo>
                  <a:pt x="86" y="78"/>
                </a:lnTo>
                <a:lnTo>
                  <a:pt x="68" y="98"/>
                </a:lnTo>
                <a:lnTo>
                  <a:pt x="52" y="120"/>
                </a:lnTo>
                <a:lnTo>
                  <a:pt x="36" y="142"/>
                </a:lnTo>
                <a:lnTo>
                  <a:pt x="24" y="168"/>
                </a:lnTo>
                <a:lnTo>
                  <a:pt x="14" y="194"/>
                </a:lnTo>
                <a:lnTo>
                  <a:pt x="6" y="222"/>
                </a:lnTo>
                <a:lnTo>
                  <a:pt x="2" y="250"/>
                </a:lnTo>
                <a:lnTo>
                  <a:pt x="0" y="280"/>
                </a:lnTo>
                <a:close/>
              </a:path>
            </a:pathLst>
          </a:custGeom>
          <a:noFill/>
          <a:ln w="76200">
            <a:solidFill>
              <a:srgbClr val="FFFFFF">
                <a:alpha val="30000"/>
              </a:srgb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27" r="32905"/>
          <a:stretch/>
        </p:blipFill>
        <p:spPr>
          <a:xfrm>
            <a:off x="0" y="-2"/>
            <a:ext cx="3213100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565400" y="0"/>
            <a:ext cx="726929" cy="6858000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7694108" y="0"/>
            <a:ext cx="449789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5"/>
          <p:cNvSpPr>
            <a:spLocks/>
          </p:cNvSpPr>
          <p:nvPr userDrawn="1"/>
        </p:nvSpPr>
        <p:spPr bwMode="auto">
          <a:xfrm>
            <a:off x="6991926" y="841971"/>
            <a:ext cx="2673294" cy="2976339"/>
          </a:xfrm>
          <a:custGeom>
            <a:avLst/>
            <a:gdLst>
              <a:gd name="T0" fmla="*/ 0 w 2964"/>
              <a:gd name="T1" fmla="*/ 3020 h 3300"/>
              <a:gd name="T2" fmla="*/ 2 w 2964"/>
              <a:gd name="T3" fmla="*/ 3040 h 3300"/>
              <a:gd name="T4" fmla="*/ 6 w 2964"/>
              <a:gd name="T5" fmla="*/ 3078 h 3300"/>
              <a:gd name="T6" fmla="*/ 16 w 2964"/>
              <a:gd name="T7" fmla="*/ 3114 h 3300"/>
              <a:gd name="T8" fmla="*/ 32 w 2964"/>
              <a:gd name="T9" fmla="*/ 3148 h 3300"/>
              <a:gd name="T10" fmla="*/ 60 w 2964"/>
              <a:gd name="T11" fmla="*/ 3194 h 3300"/>
              <a:gd name="T12" fmla="*/ 112 w 2964"/>
              <a:gd name="T13" fmla="*/ 3244 h 3300"/>
              <a:gd name="T14" fmla="*/ 174 w 2964"/>
              <a:gd name="T15" fmla="*/ 3278 h 3300"/>
              <a:gd name="T16" fmla="*/ 242 w 2964"/>
              <a:gd name="T17" fmla="*/ 3298 h 3300"/>
              <a:gd name="T18" fmla="*/ 296 w 2964"/>
              <a:gd name="T19" fmla="*/ 3300 h 3300"/>
              <a:gd name="T20" fmla="*/ 332 w 2964"/>
              <a:gd name="T21" fmla="*/ 3296 h 3300"/>
              <a:gd name="T22" fmla="*/ 368 w 2964"/>
              <a:gd name="T23" fmla="*/ 3286 h 3300"/>
              <a:gd name="T24" fmla="*/ 404 w 2964"/>
              <a:gd name="T25" fmla="*/ 3272 h 3300"/>
              <a:gd name="T26" fmla="*/ 2838 w 2964"/>
              <a:gd name="T27" fmla="*/ 1868 h 3300"/>
              <a:gd name="T28" fmla="*/ 2854 w 2964"/>
              <a:gd name="T29" fmla="*/ 1858 h 3300"/>
              <a:gd name="T30" fmla="*/ 2894 w 2964"/>
              <a:gd name="T31" fmla="*/ 1826 h 3300"/>
              <a:gd name="T32" fmla="*/ 2932 w 2964"/>
              <a:gd name="T33" fmla="*/ 1772 h 3300"/>
              <a:gd name="T34" fmla="*/ 2956 w 2964"/>
              <a:gd name="T35" fmla="*/ 1714 h 3300"/>
              <a:gd name="T36" fmla="*/ 2964 w 2964"/>
              <a:gd name="T37" fmla="*/ 1650 h 3300"/>
              <a:gd name="T38" fmla="*/ 2956 w 2964"/>
              <a:gd name="T39" fmla="*/ 1588 h 3300"/>
              <a:gd name="T40" fmla="*/ 2932 w 2964"/>
              <a:gd name="T41" fmla="*/ 1528 h 3300"/>
              <a:gd name="T42" fmla="*/ 2894 w 2964"/>
              <a:gd name="T43" fmla="*/ 1474 h 3300"/>
              <a:gd name="T44" fmla="*/ 2854 w 2964"/>
              <a:gd name="T45" fmla="*/ 1442 h 3300"/>
              <a:gd name="T46" fmla="*/ 422 w 2964"/>
              <a:gd name="T47" fmla="*/ 38 h 3300"/>
              <a:gd name="T48" fmla="*/ 406 w 2964"/>
              <a:gd name="T49" fmla="*/ 28 h 3300"/>
              <a:gd name="T50" fmla="*/ 370 w 2964"/>
              <a:gd name="T51" fmla="*/ 14 h 3300"/>
              <a:gd name="T52" fmla="*/ 318 w 2964"/>
              <a:gd name="T53" fmla="*/ 2 h 3300"/>
              <a:gd name="T54" fmla="*/ 282 w 2964"/>
              <a:gd name="T55" fmla="*/ 0 h 3300"/>
              <a:gd name="T56" fmla="*/ 228 w 2964"/>
              <a:gd name="T57" fmla="*/ 4 h 3300"/>
              <a:gd name="T58" fmla="*/ 176 w 2964"/>
              <a:gd name="T59" fmla="*/ 20 h 3300"/>
              <a:gd name="T60" fmla="*/ 128 w 2964"/>
              <a:gd name="T61" fmla="*/ 46 h 3300"/>
              <a:gd name="T62" fmla="*/ 86 w 2964"/>
              <a:gd name="T63" fmla="*/ 78 h 3300"/>
              <a:gd name="T64" fmla="*/ 52 w 2964"/>
              <a:gd name="T65" fmla="*/ 120 h 3300"/>
              <a:gd name="T66" fmla="*/ 24 w 2964"/>
              <a:gd name="T67" fmla="*/ 168 h 3300"/>
              <a:gd name="T68" fmla="*/ 6 w 2964"/>
              <a:gd name="T69" fmla="*/ 222 h 3300"/>
              <a:gd name="T70" fmla="*/ 0 w 2964"/>
              <a:gd name="T71" fmla="*/ 280 h 3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964" h="3300">
                <a:moveTo>
                  <a:pt x="0" y="280"/>
                </a:moveTo>
                <a:lnTo>
                  <a:pt x="0" y="3020"/>
                </a:lnTo>
                <a:lnTo>
                  <a:pt x="0" y="3020"/>
                </a:lnTo>
                <a:lnTo>
                  <a:pt x="2" y="3040"/>
                </a:lnTo>
                <a:lnTo>
                  <a:pt x="4" y="3060"/>
                </a:lnTo>
                <a:lnTo>
                  <a:pt x="6" y="3078"/>
                </a:lnTo>
                <a:lnTo>
                  <a:pt x="12" y="3096"/>
                </a:lnTo>
                <a:lnTo>
                  <a:pt x="16" y="3114"/>
                </a:lnTo>
                <a:lnTo>
                  <a:pt x="24" y="3132"/>
                </a:lnTo>
                <a:lnTo>
                  <a:pt x="32" y="3148"/>
                </a:lnTo>
                <a:lnTo>
                  <a:pt x="40" y="3164"/>
                </a:lnTo>
                <a:lnTo>
                  <a:pt x="60" y="3194"/>
                </a:lnTo>
                <a:lnTo>
                  <a:pt x="84" y="3220"/>
                </a:lnTo>
                <a:lnTo>
                  <a:pt x="112" y="3244"/>
                </a:lnTo>
                <a:lnTo>
                  <a:pt x="142" y="3262"/>
                </a:lnTo>
                <a:lnTo>
                  <a:pt x="174" y="3278"/>
                </a:lnTo>
                <a:lnTo>
                  <a:pt x="206" y="3290"/>
                </a:lnTo>
                <a:lnTo>
                  <a:pt x="242" y="3298"/>
                </a:lnTo>
                <a:lnTo>
                  <a:pt x="278" y="3300"/>
                </a:lnTo>
                <a:lnTo>
                  <a:pt x="296" y="3300"/>
                </a:lnTo>
                <a:lnTo>
                  <a:pt x="314" y="3300"/>
                </a:lnTo>
                <a:lnTo>
                  <a:pt x="332" y="3296"/>
                </a:lnTo>
                <a:lnTo>
                  <a:pt x="350" y="3292"/>
                </a:lnTo>
                <a:lnTo>
                  <a:pt x="368" y="3286"/>
                </a:lnTo>
                <a:lnTo>
                  <a:pt x="386" y="3280"/>
                </a:lnTo>
                <a:lnTo>
                  <a:pt x="404" y="3272"/>
                </a:lnTo>
                <a:lnTo>
                  <a:pt x="422" y="3262"/>
                </a:lnTo>
                <a:lnTo>
                  <a:pt x="2838" y="1868"/>
                </a:lnTo>
                <a:lnTo>
                  <a:pt x="2838" y="1868"/>
                </a:lnTo>
                <a:lnTo>
                  <a:pt x="2854" y="1858"/>
                </a:lnTo>
                <a:lnTo>
                  <a:pt x="2868" y="1848"/>
                </a:lnTo>
                <a:lnTo>
                  <a:pt x="2894" y="1826"/>
                </a:lnTo>
                <a:lnTo>
                  <a:pt x="2914" y="1800"/>
                </a:lnTo>
                <a:lnTo>
                  <a:pt x="2932" y="1772"/>
                </a:lnTo>
                <a:lnTo>
                  <a:pt x="2946" y="1744"/>
                </a:lnTo>
                <a:lnTo>
                  <a:pt x="2956" y="1714"/>
                </a:lnTo>
                <a:lnTo>
                  <a:pt x="2962" y="1682"/>
                </a:lnTo>
                <a:lnTo>
                  <a:pt x="2964" y="1650"/>
                </a:lnTo>
                <a:lnTo>
                  <a:pt x="2962" y="1618"/>
                </a:lnTo>
                <a:lnTo>
                  <a:pt x="2956" y="1588"/>
                </a:lnTo>
                <a:lnTo>
                  <a:pt x="2946" y="1556"/>
                </a:lnTo>
                <a:lnTo>
                  <a:pt x="2932" y="1528"/>
                </a:lnTo>
                <a:lnTo>
                  <a:pt x="2914" y="1500"/>
                </a:lnTo>
                <a:lnTo>
                  <a:pt x="2894" y="1474"/>
                </a:lnTo>
                <a:lnTo>
                  <a:pt x="2868" y="1452"/>
                </a:lnTo>
                <a:lnTo>
                  <a:pt x="2854" y="1442"/>
                </a:lnTo>
                <a:lnTo>
                  <a:pt x="2838" y="1432"/>
                </a:lnTo>
                <a:lnTo>
                  <a:pt x="422" y="38"/>
                </a:lnTo>
                <a:lnTo>
                  <a:pt x="422" y="38"/>
                </a:lnTo>
                <a:lnTo>
                  <a:pt x="406" y="28"/>
                </a:lnTo>
                <a:lnTo>
                  <a:pt x="388" y="20"/>
                </a:lnTo>
                <a:lnTo>
                  <a:pt x="370" y="14"/>
                </a:lnTo>
                <a:lnTo>
                  <a:pt x="352" y="8"/>
                </a:lnTo>
                <a:lnTo>
                  <a:pt x="318" y="2"/>
                </a:lnTo>
                <a:lnTo>
                  <a:pt x="282" y="0"/>
                </a:lnTo>
                <a:lnTo>
                  <a:pt x="282" y="0"/>
                </a:lnTo>
                <a:lnTo>
                  <a:pt x="254" y="0"/>
                </a:lnTo>
                <a:lnTo>
                  <a:pt x="228" y="4"/>
                </a:lnTo>
                <a:lnTo>
                  <a:pt x="202" y="12"/>
                </a:lnTo>
                <a:lnTo>
                  <a:pt x="176" y="20"/>
                </a:lnTo>
                <a:lnTo>
                  <a:pt x="152" y="32"/>
                </a:lnTo>
                <a:lnTo>
                  <a:pt x="128" y="46"/>
                </a:lnTo>
                <a:lnTo>
                  <a:pt x="106" y="60"/>
                </a:lnTo>
                <a:lnTo>
                  <a:pt x="86" y="78"/>
                </a:lnTo>
                <a:lnTo>
                  <a:pt x="68" y="98"/>
                </a:lnTo>
                <a:lnTo>
                  <a:pt x="52" y="120"/>
                </a:lnTo>
                <a:lnTo>
                  <a:pt x="36" y="142"/>
                </a:lnTo>
                <a:lnTo>
                  <a:pt x="24" y="168"/>
                </a:lnTo>
                <a:lnTo>
                  <a:pt x="14" y="194"/>
                </a:lnTo>
                <a:lnTo>
                  <a:pt x="6" y="222"/>
                </a:lnTo>
                <a:lnTo>
                  <a:pt x="2" y="250"/>
                </a:lnTo>
                <a:lnTo>
                  <a:pt x="0" y="280"/>
                </a:lnTo>
                <a:close/>
              </a:path>
            </a:pathLst>
          </a:custGeom>
          <a:noFill/>
          <a:ln w="6350">
            <a:solidFill>
              <a:schemeClr val="tx2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2868313" y="-1"/>
            <a:ext cx="42170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7835" y="823656"/>
            <a:ext cx="3797386" cy="3357819"/>
          </a:xfrm>
        </p:spPr>
        <p:txBody>
          <a:bodyPr>
            <a:noAutofit/>
          </a:bodyPr>
          <a:lstStyle>
            <a:lvl1pPr>
              <a:defRPr sz="4200">
                <a:solidFill>
                  <a:schemeClr val="tx2"/>
                </a:solidFill>
              </a:defRPr>
            </a:lvl1pPr>
          </a:lstStyle>
          <a:p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BOOTCAMP TITLE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GOES HERE 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FOR TECH </a:t>
            </a:r>
            <a:b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</a:br>
            <a:r>
              <a:rPr lang="en-US" sz="4200" b="1" dirty="0">
                <a:solidFill>
                  <a:schemeClr val="tx2"/>
                </a:solidFill>
                <a:latin typeface="Montserrat ExtraBold"/>
                <a:cs typeface="Calibri"/>
              </a:rPr>
              <a:t>AND DEV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8413908" y="3606587"/>
            <a:ext cx="3778091" cy="914400"/>
          </a:xfrm>
        </p:spPr>
        <p:txBody>
          <a:bodyPr anchor="b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8413908" y="4719851"/>
            <a:ext cx="3466741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9371937" y="1241292"/>
            <a:ext cx="2700338" cy="377905"/>
          </a:xfrm>
        </p:spPr>
        <p:txBody>
          <a:bodyPr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Presenter Name</a:t>
            </a:r>
          </a:p>
        </p:txBody>
      </p:sp>
    </p:spTree>
    <p:extLst>
      <p:ext uri="{BB962C8B-B14F-4D97-AF65-F5344CB8AC3E}">
        <p14:creationId xmlns:p14="http://schemas.microsoft.com/office/powerpoint/2010/main" val="23876414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-2"/>
            <a:ext cx="3746499" cy="685800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1721619"/>
            <a:ext cx="3200400" cy="2690863"/>
          </a:xfrm>
        </p:spPr>
        <p:txBody>
          <a:bodyPr anchor="ctr"/>
          <a:lstStyle>
            <a:lvl1pPr>
              <a:defRPr sz="3600" baseline="0"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3968811" y="133221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968811" y="1169169"/>
            <a:ext cx="7677089" cy="496493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610391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7864004" y="-2"/>
            <a:ext cx="432799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167406" y="368164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145527" y="2083569"/>
            <a:ext cx="3200400" cy="2690863"/>
          </a:xfrm>
        </p:spPr>
        <p:txBody>
          <a:bodyPr anchor="ctr"/>
          <a:lstStyle>
            <a:lvl1pPr>
              <a:defRPr sz="3600" baseline="0">
                <a:solidFill>
                  <a:srgbClr val="FFFFFF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67406" y="1169169"/>
            <a:ext cx="7677089" cy="496493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18335950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2478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2412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600700" y="0"/>
            <a:ext cx="65913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3841279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7690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67756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7690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65913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813974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/>
          <p:cNvSpPr/>
          <p:nvPr userDrawn="1"/>
        </p:nvSpPr>
        <p:spPr>
          <a:xfrm>
            <a:off x="1" y="-2"/>
            <a:ext cx="3366257" cy="6858002"/>
          </a:xfrm>
          <a:custGeom>
            <a:avLst/>
            <a:gdLst>
              <a:gd name="connsiteX0" fmla="*/ 0 w 3746499"/>
              <a:gd name="connsiteY0" fmla="*/ 0 h 6858002"/>
              <a:gd name="connsiteX1" fmla="*/ 3746499 w 3746499"/>
              <a:gd name="connsiteY1" fmla="*/ 0 h 6858002"/>
              <a:gd name="connsiteX2" fmla="*/ 3746499 w 3746499"/>
              <a:gd name="connsiteY2" fmla="*/ 6858002 h 6858002"/>
              <a:gd name="connsiteX3" fmla="*/ 0 w 3746499"/>
              <a:gd name="connsiteY3" fmla="*/ 6858002 h 6858002"/>
              <a:gd name="connsiteX4" fmla="*/ 0 w 3746499"/>
              <a:gd name="connsiteY4" fmla="*/ 0 h 6858002"/>
              <a:gd name="connsiteX0" fmla="*/ 0 w 3746499"/>
              <a:gd name="connsiteY0" fmla="*/ 0 h 6858002"/>
              <a:gd name="connsiteX1" fmla="*/ 3746499 w 3746499"/>
              <a:gd name="connsiteY1" fmla="*/ 0 h 6858002"/>
              <a:gd name="connsiteX2" fmla="*/ 2616199 w 3746499"/>
              <a:gd name="connsiteY2" fmla="*/ 6858002 h 6858002"/>
              <a:gd name="connsiteX3" fmla="*/ 0 w 3746499"/>
              <a:gd name="connsiteY3" fmla="*/ 6858002 h 6858002"/>
              <a:gd name="connsiteX4" fmla="*/ 0 w 3746499"/>
              <a:gd name="connsiteY4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6499" h="6858002">
                <a:moveTo>
                  <a:pt x="0" y="0"/>
                </a:moveTo>
                <a:lnTo>
                  <a:pt x="3746499" y="0"/>
                </a:lnTo>
                <a:lnTo>
                  <a:pt x="2616199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1721619"/>
            <a:ext cx="2501900" cy="2690863"/>
          </a:xfrm>
        </p:spPr>
        <p:txBody>
          <a:bodyPr anchor="ctr"/>
          <a:lstStyle>
            <a:lvl1pPr>
              <a:defRPr sz="3600" baseline="0"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Title 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388161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6743702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537608" y="1955587"/>
            <a:ext cx="4108292" cy="914400"/>
          </a:xfrm>
        </p:spPr>
        <p:txBody>
          <a:bodyPr anchor="b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7537608" y="3068851"/>
            <a:ext cx="4108292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58075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00818" y="250956"/>
            <a:ext cx="5029202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00818" y="1384300"/>
            <a:ext cx="5029202" cy="914400"/>
          </a:xfrm>
        </p:spPr>
        <p:txBody>
          <a:bodyPr anchor="ctr"/>
          <a:lstStyle>
            <a:lvl1pPr>
              <a:defRPr sz="28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Click to edit some text</a:t>
            </a:r>
          </a:p>
        </p:txBody>
      </p:sp>
      <p:sp>
        <p:nvSpPr>
          <p:cNvPr id="2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00818" y="2497564"/>
            <a:ext cx="5029202" cy="914400"/>
          </a:xfr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 Title Text Goes Here. Lorem ipsum dolor sit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amet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consectetur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adipiscing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elit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eiusmod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incididunt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dolore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magna </a:t>
            </a:r>
            <a:r>
              <a:rPr lang="en-US" sz="1600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aliqua</a:t>
            </a:r>
            <a:r>
              <a:rPr lang="en-US" sz="16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9970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295804" y="1345671"/>
            <a:ext cx="4673600" cy="486500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5432425" y="0"/>
            <a:ext cx="6759575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4937364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2205856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33909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3683768" y="1269095"/>
            <a:ext cx="8508231" cy="4865005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83768" y="390207"/>
            <a:ext cx="4937364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493868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ext and Graphics/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 flipH="1" flipV="1">
            <a:off x="-408636" y="1603664"/>
            <a:ext cx="5487914" cy="3750797"/>
          </a:xfrm>
          <a:custGeom>
            <a:avLst/>
            <a:gdLst>
              <a:gd name="connsiteX0" fmla="*/ 0 w 5487914"/>
              <a:gd name="connsiteY0" fmla="*/ 0 h 3191442"/>
              <a:gd name="connsiteX1" fmla="*/ 5487914 w 5487914"/>
              <a:gd name="connsiteY1" fmla="*/ 0 h 3191442"/>
              <a:gd name="connsiteX2" fmla="*/ 5487914 w 5487914"/>
              <a:gd name="connsiteY2" fmla="*/ 3181081 h 3191442"/>
              <a:gd name="connsiteX3" fmla="*/ 751996 w 5487914"/>
              <a:gd name="connsiteY3" fmla="*/ 3191442 h 3191442"/>
              <a:gd name="connsiteX4" fmla="*/ 0 w 5487914"/>
              <a:gd name="connsiteY4" fmla="*/ 0 h 3191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7914" h="3191442">
                <a:moveTo>
                  <a:pt x="0" y="0"/>
                </a:moveTo>
                <a:lnTo>
                  <a:pt x="5487914" y="0"/>
                </a:lnTo>
                <a:lnTo>
                  <a:pt x="5487914" y="3181081"/>
                </a:lnTo>
                <a:lnTo>
                  <a:pt x="751996" y="31914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11993056" y="1603664"/>
            <a:ext cx="198944" cy="3750797"/>
          </a:xfrm>
          <a:prstGeom prst="rect">
            <a:avLst/>
          </a:prstGeom>
          <a:solidFill>
            <a:srgbClr val="DA3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5044037" cy="6870701"/>
          </a:xfrm>
          <a:custGeom>
            <a:avLst/>
            <a:gdLst>
              <a:gd name="connsiteX0" fmla="*/ 0 w 4967837"/>
              <a:gd name="connsiteY0" fmla="*/ 0 h 6858001"/>
              <a:gd name="connsiteX1" fmla="*/ 4967837 w 4967837"/>
              <a:gd name="connsiteY1" fmla="*/ 0 h 6858001"/>
              <a:gd name="connsiteX2" fmla="*/ 4967837 w 4967837"/>
              <a:gd name="connsiteY2" fmla="*/ 6858001 h 6858001"/>
              <a:gd name="connsiteX3" fmla="*/ 0 w 4967837"/>
              <a:gd name="connsiteY3" fmla="*/ 6858001 h 6858001"/>
              <a:gd name="connsiteX4" fmla="*/ 0 w 4967837"/>
              <a:gd name="connsiteY4" fmla="*/ 0 h 6858001"/>
              <a:gd name="connsiteX0" fmla="*/ 0 w 4967837"/>
              <a:gd name="connsiteY0" fmla="*/ 0 h 6858001"/>
              <a:gd name="connsiteX1" fmla="*/ 3647037 w 4967837"/>
              <a:gd name="connsiteY1" fmla="*/ 25400 h 6858001"/>
              <a:gd name="connsiteX2" fmla="*/ 4967837 w 4967837"/>
              <a:gd name="connsiteY2" fmla="*/ 6858001 h 6858001"/>
              <a:gd name="connsiteX3" fmla="*/ 0 w 4967837"/>
              <a:gd name="connsiteY3" fmla="*/ 6858001 h 6858001"/>
              <a:gd name="connsiteX4" fmla="*/ 0 w 4967837"/>
              <a:gd name="connsiteY4" fmla="*/ 0 h 6858001"/>
              <a:gd name="connsiteX0" fmla="*/ 0 w 5044037"/>
              <a:gd name="connsiteY0" fmla="*/ 0 h 6870701"/>
              <a:gd name="connsiteX1" fmla="*/ 3647037 w 5044037"/>
              <a:gd name="connsiteY1" fmla="*/ 25400 h 6870701"/>
              <a:gd name="connsiteX2" fmla="*/ 5044037 w 5044037"/>
              <a:gd name="connsiteY2" fmla="*/ 6870701 h 6870701"/>
              <a:gd name="connsiteX3" fmla="*/ 0 w 5044037"/>
              <a:gd name="connsiteY3" fmla="*/ 6858001 h 6870701"/>
              <a:gd name="connsiteX4" fmla="*/ 0 w 5044037"/>
              <a:gd name="connsiteY4" fmla="*/ 0 h 6870701"/>
              <a:gd name="connsiteX0" fmla="*/ 0 w 5044037"/>
              <a:gd name="connsiteY0" fmla="*/ 0 h 6870701"/>
              <a:gd name="connsiteX1" fmla="*/ 3723237 w 5044037"/>
              <a:gd name="connsiteY1" fmla="*/ 0 h 6870701"/>
              <a:gd name="connsiteX2" fmla="*/ 5044037 w 5044037"/>
              <a:gd name="connsiteY2" fmla="*/ 6870701 h 6870701"/>
              <a:gd name="connsiteX3" fmla="*/ 0 w 5044037"/>
              <a:gd name="connsiteY3" fmla="*/ 6858001 h 6870701"/>
              <a:gd name="connsiteX4" fmla="*/ 0 w 5044037"/>
              <a:gd name="connsiteY4" fmla="*/ 0 h 687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4037" h="6870701">
                <a:moveTo>
                  <a:pt x="0" y="0"/>
                </a:moveTo>
                <a:lnTo>
                  <a:pt x="3723237" y="0"/>
                </a:lnTo>
                <a:lnTo>
                  <a:pt x="5044037" y="68707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5140347" y="1131500"/>
            <a:ext cx="6756400" cy="5002601"/>
          </a:xfrm>
        </p:spPr>
        <p:txBody>
          <a:bodyPr anchor="ctr"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8568" y="454902"/>
            <a:ext cx="4937364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73330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er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4D876-BB71-D14D-AFB0-159FC529761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09186" y="429203"/>
            <a:ext cx="6705600" cy="7262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lang="en-US" b="0" dirty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Edit </a:t>
            </a:r>
            <a:r>
              <a:rPr lang="en-US" dirty="0">
                <a:latin typeface="+mj-lt"/>
              </a:rPr>
              <a:t>Info about Presentation and presenter name below </a:t>
            </a:r>
            <a:endParaRPr lang="en-US" b="1" dirty="0"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8DE382-4EE8-FE42-8CD5-853959E75AC6}"/>
              </a:ext>
            </a:extLst>
          </p:cNvPr>
          <p:cNvSpPr/>
          <p:nvPr userDrawn="1"/>
        </p:nvSpPr>
        <p:spPr>
          <a:xfrm>
            <a:off x="8580271" y="0"/>
            <a:ext cx="361172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3D73077-01E2-4140-A8EF-D7EC7EE140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4116" y="3531063"/>
            <a:ext cx="2084831" cy="4232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Name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FEA8525-82B7-7B4A-96A3-E35F4F93D7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186" y="1155422"/>
            <a:ext cx="2084831" cy="224054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latin typeface="+mn-lt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ADD156B-22C3-924A-B131-69D1AFE525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846970" y="2348274"/>
            <a:ext cx="3078329" cy="2652015"/>
          </a:xfrm>
        </p:spPr>
        <p:txBody>
          <a:bodyPr anchor="t" anchorCtr="0">
            <a:noAutofit/>
          </a:bodyPr>
          <a:lstStyle>
            <a:lvl1pPr algn="l">
              <a:lnSpc>
                <a:spcPct val="75000"/>
              </a:lnSpc>
              <a:defRPr sz="3600" b="1" i="0" baseline="0">
                <a:solidFill>
                  <a:schemeClr val="bg1"/>
                </a:solidFill>
                <a:latin typeface="Montserrat Black" pitchFamily="2" charset="77"/>
              </a:defRPr>
            </a:lvl1pPr>
          </a:lstStyle>
          <a:p>
            <a:r>
              <a:rPr lang="en-US" dirty="0"/>
              <a:t>TITLE FOR THIS TOPIC GOES HERE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62FE2B0-5542-9143-9347-FDA675979248}"/>
              </a:ext>
            </a:extLst>
          </p:cNvPr>
          <p:cNvGrpSpPr/>
          <p:nvPr userDrawn="1"/>
        </p:nvGrpSpPr>
        <p:grpSpPr>
          <a:xfrm>
            <a:off x="913481" y="4093113"/>
            <a:ext cx="921473" cy="63506"/>
            <a:chOff x="6694826" y="6060892"/>
            <a:chExt cx="1326791" cy="91440"/>
          </a:xfrm>
        </p:grpSpPr>
        <p:pic>
          <p:nvPicPr>
            <p:cNvPr id="20" name="Graphic 26">
              <a:extLst>
                <a:ext uri="{FF2B5EF4-FFF2-40B4-BE49-F238E27FC236}">
                  <a16:creationId xmlns:a16="http://schemas.microsoft.com/office/drawing/2014/main" id="{A39F9E67-CA56-5349-A37B-9B4B817A3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67784" y="6060892"/>
              <a:ext cx="553833" cy="9144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78B7EBE-94FF-B242-8AED-2D4FAE354115}"/>
                </a:ext>
              </a:extLst>
            </p:cNvPr>
            <p:cNvSpPr/>
            <p:nvPr/>
          </p:nvSpPr>
          <p:spPr>
            <a:xfrm>
              <a:off x="6694826" y="6060892"/>
              <a:ext cx="842529" cy="9144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idx="18" hasCustomPrompt="1"/>
          </p:nvPr>
        </p:nvSpPr>
        <p:spPr bwMode="auto">
          <a:xfrm>
            <a:off x="909186" y="4278486"/>
            <a:ext cx="3070145" cy="181993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43D73077-01E2-4140-A8EF-D7EC7EE1408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72515" y="1278930"/>
            <a:ext cx="2084831" cy="4232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lang="en-US" dirty="0"/>
              <a:t>Click to edit quote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62FE2B0-5542-9143-9347-FDA675979248}"/>
              </a:ext>
            </a:extLst>
          </p:cNvPr>
          <p:cNvGrpSpPr/>
          <p:nvPr userDrawn="1"/>
        </p:nvGrpSpPr>
        <p:grpSpPr>
          <a:xfrm>
            <a:off x="4471880" y="1840980"/>
            <a:ext cx="921473" cy="63506"/>
            <a:chOff x="6694826" y="6060892"/>
            <a:chExt cx="1326791" cy="91440"/>
          </a:xfrm>
        </p:grpSpPr>
        <p:pic>
          <p:nvPicPr>
            <p:cNvPr id="30" name="Graphic 26">
              <a:extLst>
                <a:ext uri="{FF2B5EF4-FFF2-40B4-BE49-F238E27FC236}">
                  <a16:creationId xmlns:a16="http://schemas.microsoft.com/office/drawing/2014/main" id="{A39F9E67-CA56-5349-A37B-9B4B817A3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467784" y="6060892"/>
              <a:ext cx="553833" cy="91440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78B7EBE-94FF-B242-8AED-2D4FAE354115}"/>
                </a:ext>
              </a:extLst>
            </p:cNvPr>
            <p:cNvSpPr/>
            <p:nvPr/>
          </p:nvSpPr>
          <p:spPr>
            <a:xfrm>
              <a:off x="6694826" y="6060892"/>
              <a:ext cx="842529" cy="9144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idx="20" hasCustomPrompt="1"/>
          </p:nvPr>
        </p:nvSpPr>
        <p:spPr bwMode="auto">
          <a:xfrm>
            <a:off x="4467585" y="2026353"/>
            <a:ext cx="3147201" cy="407206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 sz="1200"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0"/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352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3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11201400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124274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Layout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11201400" cy="676597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75893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hite bas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4895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ay b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4872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C52A1B-8E58-453C-8ABB-43C1CDB40E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085" y="47738"/>
            <a:ext cx="11940296" cy="6573279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82599" y="482599"/>
            <a:ext cx="11057468" cy="5596467"/>
          </a:xfrm>
        </p:spPr>
        <p:txBody>
          <a:bodyPr/>
          <a:lstStyle>
            <a:lvl1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3pPr>
            <a:lvl4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4pPr>
            <a:lvl5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5pPr>
          </a:lstStyle>
          <a:p>
            <a:pPr lvl="0"/>
            <a:r>
              <a:rPr lang="en-US" dirty="0"/>
              <a:t>Click to add code or </a:t>
            </a:r>
            <a:r>
              <a:rPr lang="en-US" dirty="0" err="1"/>
              <a:t>ScreenShot</a:t>
            </a:r>
            <a:r>
              <a:rPr lang="en-US" dirty="0"/>
              <a:t> here</a:t>
            </a:r>
          </a:p>
        </p:txBody>
      </p:sp>
    </p:spTree>
    <p:extLst>
      <p:ext uri="{BB962C8B-B14F-4D97-AF65-F5344CB8AC3E}">
        <p14:creationId xmlns:p14="http://schemas.microsoft.com/office/powerpoint/2010/main" val="3340735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and discr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432665" y="-2"/>
            <a:ext cx="6782355" cy="6858002"/>
          </a:xfrm>
          <a:prstGeom prst="rect">
            <a:avLst/>
          </a:prstGeom>
          <a:solidFill>
            <a:srgbClr val="141C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20">
            <a:extLst>
              <a:ext uri="{FF2B5EF4-FFF2-40B4-BE49-F238E27FC236}">
                <a16:creationId xmlns:a16="http://schemas.microsoft.com/office/drawing/2014/main" id="{87340A4E-F796-4C45-900F-9FD77029D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685"/>
          <a:stretch/>
        </p:blipFill>
        <p:spPr>
          <a:xfrm>
            <a:off x="0" y="288696"/>
            <a:ext cx="1110343" cy="803310"/>
          </a:xfrm>
          <a:prstGeom prst="rect">
            <a:avLst/>
          </a:prstGeom>
        </p:spPr>
      </p:pic>
      <p:sp>
        <p:nvSpPr>
          <p:cNvPr id="10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723467" y="939799"/>
            <a:ext cx="6491553" cy="5270878"/>
          </a:xfrm>
        </p:spPr>
        <p:txBody>
          <a:bodyPr/>
          <a:lstStyle>
            <a:lvl1pPr>
              <a:defRPr sz="120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3pPr>
            <a:lvl4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4pPr>
            <a:lvl5pPr>
              <a:defRPr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5pPr>
          </a:lstStyle>
          <a:p>
            <a:pPr lvl="0"/>
            <a:r>
              <a:rPr lang="en-US" dirty="0"/>
              <a:t>Click to add code or </a:t>
            </a:r>
            <a:r>
              <a:rPr lang="en-US" dirty="0" err="1"/>
              <a:t>ScreenShot</a:t>
            </a:r>
            <a:r>
              <a:rPr lang="en-US" dirty="0"/>
              <a:t> here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5432666" y="0"/>
            <a:ext cx="137229" cy="6858000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295804" y="1345671"/>
            <a:ext cx="4673600" cy="486500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3">
            <a:extLst>
              <a:ext uri="{FF2B5EF4-FFF2-40B4-BE49-F238E27FC236}">
                <a16:creationId xmlns:a16="http://schemas.microsoft.com/office/drawing/2014/main" id="{C18A6A9C-1E41-BC46-8485-33636C7758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" y="446148"/>
            <a:ext cx="4937364" cy="676597"/>
          </a:xfrm>
        </p:spPr>
        <p:txBody>
          <a:bodyPr/>
          <a:lstStyle/>
          <a:p>
            <a:r>
              <a:rPr lang="en-US" dirty="0">
                <a:latin typeface="Montserrat ExtraBold"/>
                <a:cs typeface="Arial" panose="020B0604020202020204" pitchFamily="34" charset="0"/>
              </a:rPr>
              <a:t>TITLE GOES HERE</a:t>
            </a:r>
            <a:endParaRPr lang="en-US" dirty="0">
              <a:latin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4240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Graphics/imag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0"/>
            <a:ext cx="59779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1298" y="250956"/>
            <a:ext cx="5221515" cy="1133344"/>
          </a:xfrm>
        </p:spPr>
        <p:txBody>
          <a:bodyPr/>
          <a:lstStyle>
            <a:lvl1pPr>
              <a:defRPr sz="3600" baseline="0">
                <a:solidFill>
                  <a:schemeClr val="tx2"/>
                </a:solidFill>
                <a:latin typeface="Montserrat Extra Bold" panose="00000900000000000000" pitchFamily="50" charset="0"/>
              </a:defRPr>
            </a:lvl1pPr>
          </a:lstStyle>
          <a:p>
            <a:pPr lvl="0"/>
            <a:r>
              <a:rPr lang="en-US" dirty="0"/>
              <a:t>Slide Title Text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0956"/>
            <a:ext cx="5918200" cy="566672"/>
          </a:xfrm>
          <a:noFill/>
          <a:ln w="31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>
              <a:def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>
              <a:buClr>
                <a:srgbClr val="016DC7"/>
              </a:buClr>
            </a:pPr>
            <a:r>
              <a:rPr lang="en-US" dirty="0"/>
              <a:t>Click to edit text 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247865" y="1635256"/>
            <a:ext cx="5214948" cy="457200"/>
          </a:xfrm>
        </p:spPr>
        <p:txBody>
          <a:bodyPr/>
          <a:lstStyle>
            <a:lvl1pPr>
              <a:defRPr sz="2400" b="1" baseline="0">
                <a:solidFill>
                  <a:srgbClr val="141C36"/>
                </a:solidFill>
              </a:defRPr>
            </a:lvl1pPr>
          </a:lstStyle>
          <a:p>
            <a:pPr lvl="0"/>
            <a:r>
              <a:rPr lang="en-US" dirty="0"/>
              <a:t>For Bold heading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241297" y="2295550"/>
            <a:ext cx="5221515" cy="383854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add text. </a:t>
            </a:r>
          </a:p>
        </p:txBody>
      </p:sp>
    </p:spTree>
    <p:extLst>
      <p:ext uri="{BB962C8B-B14F-4D97-AF65-F5344CB8AC3E}">
        <p14:creationId xmlns:p14="http://schemas.microsoft.com/office/powerpoint/2010/main" val="1834792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AB62F9-A2D7-AC4D-998C-3C27C9787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446148"/>
            <a:ext cx="11201400" cy="676597"/>
          </a:xfrm>
          <a:prstGeom prst="rect">
            <a:avLst/>
          </a:prstGeom>
        </p:spPr>
        <p:txBody>
          <a:bodyPr vert="horz" lIns="0" tIns="45720" rIns="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81979C1D-9509-884C-94F2-A960950F6D8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95300" y="1481575"/>
            <a:ext cx="11201400" cy="4728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128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9" r:id="rId2"/>
    <p:sldLayoutId id="2147483783" r:id="rId3"/>
    <p:sldLayoutId id="2147483785" r:id="rId4"/>
    <p:sldLayoutId id="2147483790" r:id="rId5"/>
    <p:sldLayoutId id="2147483767" r:id="rId6"/>
    <p:sldLayoutId id="2147483787" r:id="rId7"/>
    <p:sldLayoutId id="2147483788" r:id="rId8"/>
    <p:sldLayoutId id="2147483662" r:id="rId9"/>
    <p:sldLayoutId id="2147483791" r:id="rId10"/>
    <p:sldLayoutId id="2147483792" r:id="rId11"/>
    <p:sldLayoutId id="2147483793" r:id="rId12"/>
    <p:sldLayoutId id="2147483796" r:id="rId13"/>
    <p:sldLayoutId id="2147483794" r:id="rId14"/>
    <p:sldLayoutId id="2147483795" r:id="rId15"/>
    <p:sldLayoutId id="2147483797" r:id="rId16"/>
    <p:sldLayoutId id="2147483798" r:id="rId17"/>
    <p:sldLayoutId id="2147483799" r:id="rId18"/>
    <p:sldLayoutId id="2147483800" r:id="rId1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Montserrat Extra Bold" panose="00000900000000000000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SzPct val="115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ECMAScript</a:t>
            </a:r>
            <a:br>
              <a:rPr lang="en-US" dirty="0"/>
            </a:br>
            <a:r>
              <a:rPr lang="en-US" dirty="0"/>
              <a:t>Day01</a:t>
            </a:r>
            <a:br>
              <a:rPr lang="en-US" dirty="0"/>
            </a:br>
            <a:r>
              <a:rPr lang="en-US" dirty="0"/>
              <a:t>Part01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Axle Barr</a:t>
            </a:r>
          </a:p>
        </p:txBody>
      </p:sp>
    </p:spTree>
    <p:extLst>
      <p:ext uri="{BB962C8B-B14F-4D97-AF65-F5344CB8AC3E}">
        <p14:creationId xmlns:p14="http://schemas.microsoft.com/office/powerpoint/2010/main" val="2954082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Spread Operator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Practical Application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2" y="1169169"/>
            <a:ext cx="5540948" cy="393740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function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(num1, num2)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return num1 + num2;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 = [1, 2, 3]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sum =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(...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console.log(sum);</a:t>
            </a:r>
          </a:p>
          <a:p>
            <a:pPr marL="0" indent="0">
              <a:buNone/>
            </a:pPr>
            <a:r>
              <a:rPr lang="en-US" sz="2000" dirty="0"/>
              <a:t>//prints 3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BA3A25D0-C0A7-4519-ADE2-9B11C16B36D9}"/>
              </a:ext>
            </a:extLst>
          </p:cNvPr>
          <p:cNvSpPr/>
          <p:nvPr/>
        </p:nvSpPr>
        <p:spPr>
          <a:xfrm>
            <a:off x="9138297" y="2083569"/>
            <a:ext cx="2461847" cy="1432672"/>
          </a:xfrm>
          <a:prstGeom prst="borderCallout1">
            <a:avLst>
              <a:gd name="adj1" fmla="val 18750"/>
              <a:gd name="adj2" fmla="val -8333"/>
              <a:gd name="adj3" fmla="val -38939"/>
              <a:gd name="adj4" fmla="val -1000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will work, we passed 3 arguments but used only 2</a:t>
            </a:r>
          </a:p>
        </p:txBody>
      </p:sp>
    </p:spTree>
    <p:extLst>
      <p:ext uri="{BB962C8B-B14F-4D97-AF65-F5344CB8AC3E}">
        <p14:creationId xmlns:p14="http://schemas.microsoft.com/office/powerpoint/2010/main" val="662974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3C8A55-F1B5-5EB0-4754-CD174E4FF7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Deep copying of objects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A2246-6D40-DE31-B541-EF870B415C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Practical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C547B-E56B-07C1-6C2C-9A7B55CFED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let axle =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	name : "axle",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	department : "Software Development"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en-US" sz="2400" dirty="0"/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</a:rPr>
              <a:t>let </a:t>
            </a:r>
            <a:r>
              <a:rPr lang="en-US" sz="2400" b="1" dirty="0" err="1">
                <a:solidFill>
                  <a:schemeClr val="accent4">
                    <a:lumMod val="90000"/>
                    <a:lumOff val="10000"/>
                  </a:schemeClr>
                </a:solidFill>
              </a:rPr>
              <a:t>barr</a:t>
            </a: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</a:rPr>
              <a:t> = axle;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barr.name = "Axle";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console.log(barr.name); //prints Axle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console.log(axle.name); //prints Axle</a:t>
            </a:r>
          </a:p>
        </p:txBody>
      </p:sp>
    </p:spTree>
    <p:extLst>
      <p:ext uri="{BB962C8B-B14F-4D97-AF65-F5344CB8AC3E}">
        <p14:creationId xmlns:p14="http://schemas.microsoft.com/office/powerpoint/2010/main" val="1101262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3C8A55-F1B5-5EB0-4754-CD174E4FF7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Deep copying of objects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A2246-6D40-DE31-B541-EF870B415C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Practical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C547B-E56B-07C1-6C2C-9A7B55CFED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let axle = 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	name : "axle",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	department : "Software Development"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};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en-US" sz="2400" dirty="0"/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</a:rPr>
              <a:t>let </a:t>
            </a:r>
            <a:r>
              <a:rPr lang="en-US" sz="2400" b="1" dirty="0" err="1">
                <a:solidFill>
                  <a:schemeClr val="accent4">
                    <a:lumMod val="90000"/>
                    <a:lumOff val="10000"/>
                  </a:schemeClr>
                </a:solidFill>
              </a:rPr>
              <a:t>barr</a:t>
            </a: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</a:rPr>
              <a:t> = </a:t>
            </a: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  <a:highlight>
                  <a:srgbClr val="FFFF00"/>
                </a:highlight>
              </a:rPr>
              <a:t>{…axle}</a:t>
            </a:r>
            <a:r>
              <a:rPr lang="en-US" sz="2400" b="1" dirty="0">
                <a:solidFill>
                  <a:schemeClr val="accent4">
                    <a:lumMod val="90000"/>
                    <a:lumOff val="10000"/>
                  </a:schemeClr>
                </a:solidFill>
              </a:rPr>
              <a:t>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barr.name = "Axle";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console.log(barr.name); //prints Axle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400" dirty="0"/>
              <a:t>console.log(axle.name); //prints </a:t>
            </a:r>
            <a:r>
              <a:rPr lang="en-US" sz="2400" dirty="0">
                <a:highlight>
                  <a:srgbClr val="FFFF00"/>
                </a:highlight>
              </a:rPr>
              <a:t>axle</a:t>
            </a:r>
          </a:p>
        </p:txBody>
      </p:sp>
      <p:sp>
        <p:nvSpPr>
          <p:cNvPr id="5" name="Callout: Line 4">
            <a:extLst>
              <a:ext uri="{FF2B5EF4-FFF2-40B4-BE49-F238E27FC236}">
                <a16:creationId xmlns:a16="http://schemas.microsoft.com/office/drawing/2014/main" id="{EDAE4141-925C-8F4A-E1D9-D7D34A0FF7BA}"/>
              </a:ext>
            </a:extLst>
          </p:cNvPr>
          <p:cNvSpPr/>
          <p:nvPr/>
        </p:nvSpPr>
        <p:spPr>
          <a:xfrm>
            <a:off x="8581292" y="2445726"/>
            <a:ext cx="2579077" cy="1458058"/>
          </a:xfrm>
          <a:prstGeom prst="borderCallout1">
            <a:avLst>
              <a:gd name="adj1" fmla="val 18750"/>
              <a:gd name="adj2" fmla="val -8333"/>
              <a:gd name="adj3" fmla="val 60793"/>
              <a:gd name="adj4" fmla="val -847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Using the spread operator, we get a new object, completely de-coupled from the original </a:t>
            </a:r>
            <a:r>
              <a:rPr lang="en-US" b="1" dirty="0"/>
              <a:t>axle</a:t>
            </a:r>
            <a:r>
              <a:rPr lang="en-US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336253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Rest Operator condenses arguments into an array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The Rest syntax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The rest operator puts remaining values into a JavaScript array. The spread syntax expands an collectable object into individual elements.</a:t>
            </a:r>
          </a:p>
          <a:p>
            <a:endParaRPr lang="en-US" dirty="0"/>
          </a:p>
          <a:p>
            <a:r>
              <a:rPr lang="en-US" dirty="0"/>
              <a:t>function </a:t>
            </a:r>
            <a:r>
              <a:rPr lang="en-US" dirty="0" err="1"/>
              <a:t>addThem</a:t>
            </a:r>
            <a:r>
              <a:rPr lang="en-US" dirty="0"/>
              <a:t>(num1, num2, </a:t>
            </a:r>
            <a:r>
              <a:rPr lang="en-US" dirty="0">
                <a:highlight>
                  <a:srgbClr val="FFFF00"/>
                </a:highlight>
              </a:rPr>
              <a:t>...</a:t>
            </a:r>
            <a:r>
              <a:rPr lang="en-US" dirty="0" err="1">
                <a:highlight>
                  <a:srgbClr val="FFFF00"/>
                </a:highlight>
              </a:rPr>
              <a:t>anythingElse</a:t>
            </a:r>
            <a:r>
              <a:rPr lang="en-US" dirty="0"/>
              <a:t>) {</a:t>
            </a:r>
          </a:p>
          <a:p>
            <a:r>
              <a:rPr lang="en-US" dirty="0"/>
              <a:t>  return </a:t>
            </a:r>
            <a:r>
              <a:rPr lang="en-US" dirty="0" err="1"/>
              <a:t>anythingElse</a:t>
            </a:r>
            <a:r>
              <a:rPr lang="en-US" dirty="0"/>
              <a:t>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const sum = </a:t>
            </a:r>
            <a:r>
              <a:rPr lang="en-US" dirty="0" err="1"/>
              <a:t>addThem</a:t>
            </a:r>
            <a:r>
              <a:rPr lang="en-US" dirty="0"/>
              <a:t>(1,2,3,4);</a:t>
            </a:r>
          </a:p>
          <a:p>
            <a:r>
              <a:rPr lang="en-US" dirty="0"/>
              <a:t>console.log(sum);</a:t>
            </a:r>
          </a:p>
          <a:p>
            <a:r>
              <a:rPr lang="en-US" dirty="0"/>
              <a:t>//returns [ 3, 4 ]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578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Rest Operator condenses arguments into an array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The Rest syntax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function </a:t>
            </a:r>
            <a:r>
              <a:rPr lang="en-US" dirty="0" err="1"/>
              <a:t>addThem</a:t>
            </a:r>
            <a:r>
              <a:rPr lang="en-US" dirty="0"/>
              <a:t>(num1, num2, ...</a:t>
            </a:r>
            <a:r>
              <a:rPr lang="en-US" dirty="0" err="1"/>
              <a:t>anythingElse</a:t>
            </a:r>
            <a:r>
              <a:rPr lang="en-US" dirty="0"/>
              <a:t>) {</a:t>
            </a:r>
          </a:p>
          <a:p>
            <a:r>
              <a:rPr lang="en-US" dirty="0"/>
              <a:t>  let sum = </a:t>
            </a:r>
            <a:r>
              <a:rPr lang="en-US" dirty="0" err="1"/>
              <a:t>anythingElse.reduce</a:t>
            </a:r>
            <a:r>
              <a:rPr lang="en-US" dirty="0"/>
              <a:t>((</a:t>
            </a:r>
            <a:r>
              <a:rPr lang="en-US" dirty="0" err="1"/>
              <a:t>x,y</a:t>
            </a:r>
            <a:r>
              <a:rPr lang="en-US" dirty="0"/>
              <a:t>) =&gt; x + y);</a:t>
            </a:r>
          </a:p>
          <a:p>
            <a:r>
              <a:rPr lang="en-US" dirty="0"/>
              <a:t>  return sum + num1 + num2;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const sum = </a:t>
            </a:r>
            <a:r>
              <a:rPr lang="en-US" dirty="0" err="1"/>
              <a:t>addThem</a:t>
            </a:r>
            <a:r>
              <a:rPr lang="en-US" dirty="0"/>
              <a:t>(1,2,3,4);</a:t>
            </a:r>
          </a:p>
          <a:p>
            <a:r>
              <a:rPr lang="en-US" dirty="0"/>
              <a:t>console.log(sum);</a:t>
            </a:r>
          </a:p>
          <a:p>
            <a:r>
              <a:rPr lang="en-US" dirty="0"/>
              <a:t>//returns 10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170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Dynamic Functions in JS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800" dirty="0"/>
              <a:t>const </a:t>
            </a:r>
            <a:r>
              <a:rPr lang="en-US" sz="2800" dirty="0" err="1"/>
              <a:t>aFunction</a:t>
            </a:r>
            <a:r>
              <a:rPr lang="en-US" sz="2800" dirty="0"/>
              <a:t> = new Function(arg1, arg2, { } );</a:t>
            </a:r>
          </a:p>
        </p:txBody>
      </p:sp>
    </p:spTree>
    <p:extLst>
      <p:ext uri="{BB962C8B-B14F-4D97-AF65-F5344CB8AC3E}">
        <p14:creationId xmlns:p14="http://schemas.microsoft.com/office/powerpoint/2010/main" val="4251846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Dynamic Functions in JS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const </a:t>
            </a:r>
            <a:r>
              <a:rPr lang="en-US" sz="2400" dirty="0" err="1"/>
              <a:t>func</a:t>
            </a:r>
            <a:r>
              <a:rPr lang="en-US" sz="2400" dirty="0"/>
              <a:t> = new Function('number', 'return number + number');   </a:t>
            </a:r>
          </a:p>
          <a:p>
            <a:r>
              <a:rPr lang="en-US" sz="2400" dirty="0"/>
              <a:t>let sum = </a:t>
            </a:r>
            <a:r>
              <a:rPr lang="en-US" sz="2400" dirty="0" err="1"/>
              <a:t>func</a:t>
            </a:r>
            <a:r>
              <a:rPr lang="en-US" sz="2400" dirty="0"/>
              <a:t>(2);</a:t>
            </a:r>
          </a:p>
          <a:p>
            <a:r>
              <a:rPr lang="en-US" sz="2400" dirty="0"/>
              <a:t>console.log(sum</a:t>
            </a:r>
            <a:r>
              <a:rPr lang="en-US" sz="28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9163088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Dynamic Functions in JS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const </a:t>
            </a:r>
            <a:r>
              <a:rPr lang="en-US" sz="2400" dirty="0" err="1"/>
              <a:t>func</a:t>
            </a:r>
            <a:r>
              <a:rPr lang="en-US" sz="2400" dirty="0"/>
              <a:t> = new Function('number', 'return number + number');   </a:t>
            </a:r>
          </a:p>
          <a:p>
            <a:r>
              <a:rPr lang="en-US" sz="2400" dirty="0"/>
              <a:t>let sum = </a:t>
            </a:r>
            <a:r>
              <a:rPr lang="en-US" sz="2400" dirty="0" err="1"/>
              <a:t>func</a:t>
            </a:r>
            <a:r>
              <a:rPr lang="en-US" sz="2400" dirty="0"/>
              <a:t>(2);</a:t>
            </a:r>
          </a:p>
          <a:p>
            <a:r>
              <a:rPr lang="en-US" sz="2400" dirty="0"/>
              <a:t>console.log(sum</a:t>
            </a:r>
            <a:r>
              <a:rPr lang="en-US" sz="2800" dirty="0"/>
              <a:t>);</a:t>
            </a:r>
          </a:p>
        </p:txBody>
      </p:sp>
      <p:sp>
        <p:nvSpPr>
          <p:cNvPr id="2" name="Callout: Line 1">
            <a:extLst>
              <a:ext uri="{FF2B5EF4-FFF2-40B4-BE49-F238E27FC236}">
                <a16:creationId xmlns:a16="http://schemas.microsoft.com/office/drawing/2014/main" id="{8EC176D8-1442-62C9-2A7B-98B764452194}"/>
              </a:ext>
            </a:extLst>
          </p:cNvPr>
          <p:cNvSpPr/>
          <p:nvPr/>
        </p:nvSpPr>
        <p:spPr>
          <a:xfrm>
            <a:off x="3623310" y="2165966"/>
            <a:ext cx="3703320" cy="2268874"/>
          </a:xfrm>
          <a:prstGeom prst="borderCallout1">
            <a:avLst>
              <a:gd name="adj1" fmla="val 18750"/>
              <a:gd name="adj2" fmla="val -8333"/>
              <a:gd name="adj3" fmla="val 22187"/>
              <a:gd name="adj4" fmla="val -376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/>
              <a:t>let sum = function( x = 2 ) {</a:t>
            </a:r>
          </a:p>
          <a:p>
            <a:r>
              <a:rPr lang="en-US" sz="2200" b="1" dirty="0"/>
              <a:t>    return </a:t>
            </a:r>
            <a:r>
              <a:rPr lang="en-US" sz="2200" b="1" dirty="0" err="1"/>
              <a:t>x+x</a:t>
            </a:r>
            <a:r>
              <a:rPr lang="en-US" sz="2200" b="1" dirty="0"/>
              <a:t>;</a:t>
            </a:r>
          </a:p>
          <a:p>
            <a:r>
              <a:rPr lang="en-US" sz="2200" b="1" dirty="0"/>
              <a:t>};</a:t>
            </a:r>
          </a:p>
          <a:p>
            <a:r>
              <a:rPr lang="en-US" sz="2200" b="1" dirty="0"/>
              <a:t>console.log( sum( ) );</a:t>
            </a:r>
          </a:p>
        </p:txBody>
      </p:sp>
    </p:spTree>
    <p:extLst>
      <p:ext uri="{BB962C8B-B14F-4D97-AF65-F5344CB8AC3E}">
        <p14:creationId xmlns:p14="http://schemas.microsoft.com/office/powerpoint/2010/main" val="2586900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The Rest syntax – Practical Application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const </a:t>
            </a:r>
            <a:r>
              <a:rPr lang="en-US" sz="2400" dirty="0" err="1"/>
              <a:t>func</a:t>
            </a:r>
            <a:r>
              <a:rPr lang="en-US" sz="2400" dirty="0"/>
              <a:t> = new Function('...numbers', 'return numbers’);</a:t>
            </a:r>
          </a:p>
          <a:p>
            <a:r>
              <a:rPr lang="en-US" sz="2400" dirty="0"/>
              <a:t>let sum = </a:t>
            </a:r>
            <a:r>
              <a:rPr lang="en-US" sz="2400" dirty="0" err="1"/>
              <a:t>func</a:t>
            </a:r>
            <a:r>
              <a:rPr lang="en-US" sz="2400" dirty="0"/>
              <a:t>(2,5,3);</a:t>
            </a:r>
          </a:p>
          <a:p>
            <a:r>
              <a:rPr lang="en-US" sz="2400" dirty="0"/>
              <a:t>console.log(sum</a:t>
            </a:r>
            <a:r>
              <a:rPr lang="en-US" sz="2800" dirty="0"/>
              <a:t>); </a:t>
            </a:r>
          </a:p>
        </p:txBody>
      </p:sp>
    </p:spTree>
    <p:extLst>
      <p:ext uri="{BB962C8B-B14F-4D97-AF65-F5344CB8AC3E}">
        <p14:creationId xmlns:p14="http://schemas.microsoft.com/office/powerpoint/2010/main" val="3113993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The Rest syntax – Practical Application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const </a:t>
            </a:r>
            <a:r>
              <a:rPr lang="en-US" sz="2400" dirty="0" err="1"/>
              <a:t>func</a:t>
            </a:r>
            <a:r>
              <a:rPr lang="en-US" sz="2400" dirty="0"/>
              <a:t> = new Function('...numbers', 'return </a:t>
            </a:r>
            <a:r>
              <a:rPr lang="en-US" sz="2400" dirty="0" err="1"/>
              <a:t>numbers.reduce</a:t>
            </a:r>
            <a:r>
              <a:rPr lang="en-US" sz="2400" dirty="0"/>
              <a:t>( (</a:t>
            </a:r>
            <a:r>
              <a:rPr lang="en-US" sz="2400" dirty="0" err="1"/>
              <a:t>prev</a:t>
            </a:r>
            <a:r>
              <a:rPr lang="en-US" sz="2400" dirty="0"/>
              <a:t>, </a:t>
            </a:r>
            <a:r>
              <a:rPr lang="en-US" sz="2400" dirty="0" err="1"/>
              <a:t>curr</a:t>
            </a:r>
            <a:r>
              <a:rPr lang="en-US" sz="2400" dirty="0"/>
              <a:t>) =&gt; </a:t>
            </a:r>
            <a:r>
              <a:rPr lang="en-US" sz="2400" dirty="0" err="1"/>
              <a:t>prev</a:t>
            </a:r>
            <a:r>
              <a:rPr lang="en-US" sz="2400" dirty="0"/>
              <a:t> + </a:t>
            </a:r>
            <a:r>
              <a:rPr lang="en-US" sz="2400" dirty="0" err="1"/>
              <a:t>curr</a:t>
            </a:r>
            <a:r>
              <a:rPr lang="en-US" sz="2400" dirty="0"/>
              <a:t>)’);</a:t>
            </a:r>
          </a:p>
          <a:p>
            <a:r>
              <a:rPr lang="en-US" sz="2400" dirty="0"/>
              <a:t>let sum = </a:t>
            </a:r>
            <a:r>
              <a:rPr lang="en-US" sz="2400" dirty="0" err="1"/>
              <a:t>func</a:t>
            </a:r>
            <a:r>
              <a:rPr lang="en-US" sz="2400" dirty="0"/>
              <a:t>(2,5,3);</a:t>
            </a:r>
          </a:p>
          <a:p>
            <a:r>
              <a:rPr lang="en-US" sz="2400" dirty="0"/>
              <a:t>console.log(sum</a:t>
            </a:r>
            <a:r>
              <a:rPr lang="en-US" sz="2800" dirty="0"/>
              <a:t>); </a:t>
            </a:r>
          </a:p>
        </p:txBody>
      </p:sp>
    </p:spTree>
    <p:extLst>
      <p:ext uri="{BB962C8B-B14F-4D97-AF65-F5344CB8AC3E}">
        <p14:creationId xmlns:p14="http://schemas.microsoft.com/office/powerpoint/2010/main" val="3743869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Default Parameters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Typical function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const num = [5,6];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function x(a,b){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let sum = a + b;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return sum;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// 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console.log(x(num[0], num[1]))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//shows 11 as expected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23659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It is possible to use the Function object to create new functions dynamically</a:t>
            </a:r>
          </a:p>
          <a:p>
            <a:endParaRPr lang="en-US" sz="2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The Rest syntax – Practical Application</a:t>
            </a:r>
            <a:endParaRPr lang="en-US" u="sng" dirty="0"/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/>
              <a:t>const </a:t>
            </a:r>
            <a:r>
              <a:rPr lang="en-US" sz="2400" dirty="0" err="1"/>
              <a:t>func</a:t>
            </a:r>
            <a:r>
              <a:rPr lang="en-US" sz="2400" dirty="0"/>
              <a:t> = new Function('...numbers', 'return </a:t>
            </a:r>
            <a:r>
              <a:rPr lang="en-US" sz="2400" dirty="0" err="1"/>
              <a:t>numbers.</a:t>
            </a:r>
            <a:r>
              <a:rPr lang="en-US" sz="2400" b="1" dirty="0" err="1"/>
              <a:t>reduce</a:t>
            </a:r>
            <a:r>
              <a:rPr lang="en-US" sz="2400" dirty="0"/>
              <a:t>( (</a:t>
            </a:r>
            <a:r>
              <a:rPr lang="en-US" sz="2400" dirty="0" err="1"/>
              <a:t>prev</a:t>
            </a:r>
            <a:r>
              <a:rPr lang="en-US" sz="2400" dirty="0"/>
              <a:t>, </a:t>
            </a:r>
            <a:r>
              <a:rPr lang="en-US" sz="2400" dirty="0" err="1"/>
              <a:t>curr</a:t>
            </a:r>
            <a:r>
              <a:rPr lang="en-US" sz="2400" dirty="0"/>
              <a:t>) =&gt; </a:t>
            </a:r>
            <a:r>
              <a:rPr lang="en-US" sz="2400" dirty="0" err="1"/>
              <a:t>prev</a:t>
            </a:r>
            <a:r>
              <a:rPr lang="en-US" sz="2400" dirty="0"/>
              <a:t> + </a:t>
            </a:r>
            <a:r>
              <a:rPr lang="en-US" sz="2400" dirty="0" err="1"/>
              <a:t>curr</a:t>
            </a:r>
            <a:r>
              <a:rPr lang="en-US" sz="2400" dirty="0"/>
              <a:t>)’);</a:t>
            </a:r>
          </a:p>
          <a:p>
            <a:r>
              <a:rPr lang="en-US" sz="2400" dirty="0"/>
              <a:t>let sum = </a:t>
            </a:r>
            <a:r>
              <a:rPr lang="en-US" sz="2400" dirty="0" err="1"/>
              <a:t>func</a:t>
            </a:r>
            <a:r>
              <a:rPr lang="en-US" sz="2400" dirty="0"/>
              <a:t>(2,5,3);</a:t>
            </a:r>
          </a:p>
          <a:p>
            <a:r>
              <a:rPr lang="en-US" sz="2400" dirty="0"/>
              <a:t>console.log(sum</a:t>
            </a:r>
            <a:r>
              <a:rPr lang="en-US" sz="2800" dirty="0"/>
              <a:t>); //prints 10</a:t>
            </a:r>
          </a:p>
        </p:txBody>
      </p:sp>
    </p:spTree>
    <p:extLst>
      <p:ext uri="{BB962C8B-B14F-4D97-AF65-F5344CB8AC3E}">
        <p14:creationId xmlns:p14="http://schemas.microsoft.com/office/powerpoint/2010/main" val="681453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let </a:t>
            </a:r>
            <a:r>
              <a:rPr lang="en-US" sz="2400" dirty="0" err="1"/>
              <a:t>myArray</a:t>
            </a:r>
            <a:r>
              <a:rPr lang="en-US" sz="2400" dirty="0"/>
              <a:t> = [1,2,3,4,5,6];</a:t>
            </a:r>
          </a:p>
          <a:p>
            <a:r>
              <a:rPr lang="en-US" sz="2400" dirty="0"/>
              <a:t>let a = </a:t>
            </a:r>
            <a:r>
              <a:rPr lang="en-US" sz="2400" dirty="0" err="1"/>
              <a:t>myArray</a:t>
            </a:r>
            <a:r>
              <a:rPr lang="en-US" sz="2400" dirty="0"/>
              <a:t>[0];</a:t>
            </a:r>
          </a:p>
          <a:p>
            <a:pPr marL="0" indent="0">
              <a:buNone/>
            </a:pPr>
            <a:r>
              <a:rPr lang="en-US" sz="2400" dirty="0"/>
              <a:t>console.log(a);</a:t>
            </a:r>
          </a:p>
        </p:txBody>
      </p:sp>
    </p:spTree>
    <p:extLst>
      <p:ext uri="{BB962C8B-B14F-4D97-AF65-F5344CB8AC3E}">
        <p14:creationId xmlns:p14="http://schemas.microsoft.com/office/powerpoint/2010/main" val="14169377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let </a:t>
            </a:r>
            <a:r>
              <a:rPr lang="en-US" sz="2400" dirty="0" err="1"/>
              <a:t>myArray</a:t>
            </a:r>
            <a:r>
              <a:rPr lang="en-US" sz="2400" dirty="0"/>
              <a:t> = [1,2,3,4,5,6];</a:t>
            </a:r>
          </a:p>
          <a:p>
            <a:pPr marL="0" indent="0">
              <a:buNone/>
            </a:pPr>
            <a:r>
              <a:rPr lang="en-US" sz="2400" dirty="0"/>
              <a:t>let [a] = </a:t>
            </a:r>
            <a:r>
              <a:rPr lang="en-US" sz="2400" dirty="0" err="1"/>
              <a:t>myArray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console.log(a);</a:t>
            </a:r>
          </a:p>
        </p:txBody>
      </p:sp>
    </p:spTree>
    <p:extLst>
      <p:ext uri="{BB962C8B-B14F-4D97-AF65-F5344CB8AC3E}">
        <p14:creationId xmlns:p14="http://schemas.microsoft.com/office/powerpoint/2010/main" val="41391552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 err="1"/>
              <a:t>myArray</a:t>
            </a:r>
            <a:r>
              <a:rPr lang="en-US" sz="2400" dirty="0"/>
              <a:t> = [1,2,3,4,5,6];</a:t>
            </a:r>
          </a:p>
          <a:p>
            <a:pPr marL="0" indent="0">
              <a:buNone/>
            </a:pPr>
            <a:r>
              <a:rPr lang="en-US" sz="2400" dirty="0"/>
              <a:t>let [</a:t>
            </a:r>
            <a:r>
              <a:rPr lang="en-US" sz="2400" dirty="0" err="1"/>
              <a:t>a,b</a:t>
            </a:r>
            <a:r>
              <a:rPr lang="en-US" sz="2400" dirty="0"/>
              <a:t>] = </a:t>
            </a:r>
            <a:r>
              <a:rPr lang="en-US" sz="2400" dirty="0" err="1"/>
              <a:t>myArray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</a:t>
            </a:r>
            <a:r>
              <a:rPr lang="en-US" sz="2400" dirty="0" err="1"/>
              <a:t>a+b</a:t>
            </a:r>
            <a:r>
              <a:rPr lang="en-US" sz="2400" dirty="0"/>
              <a:t>);</a:t>
            </a:r>
          </a:p>
          <a:p>
            <a:pPr marL="0" indent="0">
              <a:buNone/>
            </a:pPr>
            <a:r>
              <a:rPr lang="en-US" sz="2400" dirty="0"/>
              <a:t>//returns 3</a:t>
            </a:r>
          </a:p>
        </p:txBody>
      </p:sp>
    </p:spTree>
    <p:extLst>
      <p:ext uri="{BB962C8B-B14F-4D97-AF65-F5344CB8AC3E}">
        <p14:creationId xmlns:p14="http://schemas.microsoft.com/office/powerpoint/2010/main" val="26944757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function numbers() {  </a:t>
            </a:r>
          </a:p>
          <a:p>
            <a:pPr marL="0" indent="0">
              <a:buNone/>
            </a:pPr>
            <a:r>
              <a:rPr lang="en-US" sz="2400" dirty="0"/>
              <a:t>	return [1,2,3,4,5,6];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r>
              <a:rPr lang="en-US" sz="2400" dirty="0"/>
              <a:t>//</a:t>
            </a:r>
          </a:p>
          <a:p>
            <a:pPr marL="0" indent="0">
              <a:buNone/>
            </a:pPr>
            <a:r>
              <a:rPr lang="en-US" sz="2400" dirty="0"/>
              <a:t>let [x, y, z] = 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numbers();</a:t>
            </a:r>
          </a:p>
          <a:p>
            <a:pPr marL="0" indent="0">
              <a:buNone/>
            </a:pPr>
            <a:r>
              <a:rPr lang="en-US" sz="2400" dirty="0"/>
              <a:t>//</a:t>
            </a:r>
          </a:p>
          <a:p>
            <a:pPr marL="0" indent="0">
              <a:buNone/>
            </a:pPr>
            <a:r>
              <a:rPr lang="en-US" sz="2400" dirty="0"/>
              <a:t>console.log(x); // returns 1</a:t>
            </a:r>
          </a:p>
          <a:p>
            <a:pPr marL="0" indent="0">
              <a:buNone/>
            </a:pPr>
            <a:r>
              <a:rPr lang="en-US" sz="2400" dirty="0"/>
              <a:t>console.log(y); // returns 2</a:t>
            </a:r>
          </a:p>
          <a:p>
            <a:pPr marL="0" indent="0">
              <a:buNone/>
            </a:pPr>
            <a:r>
              <a:rPr lang="en-US" sz="2400" dirty="0"/>
              <a:t>console.log(z); // returns 3</a:t>
            </a:r>
          </a:p>
        </p:txBody>
      </p:sp>
    </p:spTree>
    <p:extLst>
      <p:ext uri="{BB962C8B-B14F-4D97-AF65-F5344CB8AC3E}">
        <p14:creationId xmlns:p14="http://schemas.microsoft.com/office/powerpoint/2010/main" val="23847924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function numbers() {  </a:t>
            </a:r>
          </a:p>
          <a:p>
            <a:pPr marL="0" indent="0">
              <a:buNone/>
            </a:pPr>
            <a:r>
              <a:rPr lang="en-US" sz="2400" dirty="0"/>
              <a:t>	return [1,2,3,4,5,6];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r>
              <a:rPr lang="en-US" sz="2400" dirty="0"/>
              <a:t>//</a:t>
            </a:r>
          </a:p>
          <a:p>
            <a:pPr marL="0" indent="0">
              <a:buNone/>
            </a:pPr>
            <a:r>
              <a:rPr lang="en-US" sz="2400" dirty="0"/>
              <a:t>let [x, </a:t>
            </a:r>
            <a:r>
              <a:rPr lang="en-US" sz="2400" b="1" dirty="0"/>
              <a:t>…rest</a:t>
            </a:r>
            <a:r>
              <a:rPr lang="en-US" sz="2400" dirty="0"/>
              <a:t>] = numbers();</a:t>
            </a:r>
          </a:p>
          <a:p>
            <a:pPr marL="0" indent="0">
              <a:buNone/>
            </a:pPr>
            <a:r>
              <a:rPr lang="en-US" sz="2400" dirty="0"/>
              <a:t>//</a:t>
            </a:r>
          </a:p>
          <a:p>
            <a:pPr marL="0" indent="0">
              <a:buNone/>
            </a:pPr>
            <a:r>
              <a:rPr lang="en-US" sz="2400" dirty="0"/>
              <a:t>console.log(x); </a:t>
            </a:r>
            <a:br>
              <a:rPr lang="en-US" sz="2400" dirty="0"/>
            </a:br>
            <a:r>
              <a:rPr lang="en-US" sz="2400" dirty="0"/>
              <a:t>console.log(</a:t>
            </a:r>
            <a:r>
              <a:rPr lang="en-US" sz="2400" b="1" dirty="0"/>
              <a:t>rest</a:t>
            </a:r>
            <a:r>
              <a:rPr lang="en-US" sz="2400" dirty="0"/>
              <a:t>); </a:t>
            </a:r>
          </a:p>
        </p:txBody>
      </p:sp>
    </p:spTree>
    <p:extLst>
      <p:ext uri="{BB962C8B-B14F-4D97-AF65-F5344CB8AC3E}">
        <p14:creationId xmlns:p14="http://schemas.microsoft.com/office/powerpoint/2010/main" val="14061948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 err="1"/>
              <a:t>myArray</a:t>
            </a:r>
            <a:r>
              <a:rPr lang="en-US" sz="2400" dirty="0"/>
              <a:t> = [1,2,3,4,5,6];</a:t>
            </a:r>
          </a:p>
          <a:p>
            <a:pPr marL="0" indent="0">
              <a:buNone/>
            </a:pPr>
            <a:r>
              <a:rPr lang="en-US" sz="2400" dirty="0"/>
              <a:t>let [</a:t>
            </a:r>
            <a:r>
              <a:rPr lang="en-US" sz="2400" dirty="0" err="1"/>
              <a:t>a,,,b</a:t>
            </a:r>
            <a:r>
              <a:rPr lang="en-US" sz="2400" dirty="0"/>
              <a:t>] = </a:t>
            </a:r>
            <a:r>
              <a:rPr lang="en-US" sz="2400" dirty="0" err="1"/>
              <a:t>myArray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</a:t>
            </a:r>
            <a:r>
              <a:rPr lang="en-US" sz="2400" dirty="0" err="1"/>
              <a:t>a+b</a:t>
            </a:r>
            <a:r>
              <a:rPr lang="en-US" sz="24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661496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- Arrays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112344" y="1766660"/>
            <a:ext cx="67271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let </a:t>
            </a:r>
            <a:r>
              <a:rPr lang="en-US" sz="2400" dirty="0" err="1"/>
              <a:t>myArray</a:t>
            </a:r>
            <a:r>
              <a:rPr lang="en-US" sz="2400" dirty="0"/>
              <a:t> = [1,2,3,4,5,6];</a:t>
            </a:r>
          </a:p>
          <a:p>
            <a:pPr marL="0" indent="0">
              <a:buNone/>
            </a:pPr>
            <a:r>
              <a:rPr lang="en-US" sz="2400" dirty="0"/>
              <a:t>let [a,...rest] = </a:t>
            </a:r>
            <a:r>
              <a:rPr lang="en-US" sz="2400" dirty="0" err="1"/>
              <a:t>myArray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console.log(rest);</a:t>
            </a:r>
          </a:p>
        </p:txBody>
      </p:sp>
    </p:spTree>
    <p:extLst>
      <p:ext uri="{BB962C8B-B14F-4D97-AF65-F5344CB8AC3E}">
        <p14:creationId xmlns:p14="http://schemas.microsoft.com/office/powerpoint/2010/main" val="12297597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– Complex Objects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const </a:t>
            </a:r>
            <a:r>
              <a:rPr lang="en-US" sz="2400" dirty="0" err="1"/>
              <a:t>myObj</a:t>
            </a:r>
            <a:r>
              <a:rPr lang="en-US" sz="2400" dirty="0"/>
              <a:t> = { </a:t>
            </a:r>
          </a:p>
          <a:p>
            <a:pPr marL="0" indent="0">
              <a:buNone/>
            </a:pPr>
            <a:r>
              <a:rPr lang="en-US" sz="2400" dirty="0"/>
              <a:t>  'key01': 'value01',</a:t>
            </a:r>
          </a:p>
          <a:p>
            <a:pPr marL="0" indent="0">
              <a:buNone/>
            </a:pPr>
            <a:r>
              <a:rPr lang="en-US" sz="2400" dirty="0"/>
              <a:t>  'key02': 'value02',</a:t>
            </a:r>
          </a:p>
          <a:p>
            <a:pPr marL="0" indent="0">
              <a:buNone/>
            </a:pPr>
            <a:r>
              <a:rPr lang="en-US" sz="2400" dirty="0"/>
              <a:t>  'key03': 'value03'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r>
              <a:rPr lang="en-US" sz="2400" dirty="0"/>
              <a:t>let {key02} = </a:t>
            </a:r>
            <a:r>
              <a:rPr lang="en-US" sz="2400" dirty="0" err="1"/>
              <a:t>myObj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console.log(key02);</a:t>
            </a:r>
          </a:p>
        </p:txBody>
      </p:sp>
    </p:spTree>
    <p:extLst>
      <p:ext uri="{BB962C8B-B14F-4D97-AF65-F5344CB8AC3E}">
        <p14:creationId xmlns:p14="http://schemas.microsoft.com/office/powerpoint/2010/main" val="18453230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985000" y="0"/>
            <a:ext cx="523002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– Complex Objects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7545864" y="2971800"/>
            <a:ext cx="4108292" cy="914400"/>
          </a:xfrm>
        </p:spPr>
        <p:txBody>
          <a:bodyPr/>
          <a:lstStyle/>
          <a:p>
            <a:r>
              <a:rPr lang="en-US" dirty="0"/>
              <a:t>From ES6 we can now </a:t>
            </a:r>
            <a:r>
              <a:rPr lang="en-US" dirty="0" err="1"/>
              <a:t>destructure</a:t>
            </a:r>
            <a:r>
              <a:rPr lang="en-US" dirty="0"/>
              <a:t> objects like arrays and JavaScript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8AC174-B72F-473A-AC97-E951350F7B5D}"/>
              </a:ext>
            </a:extLst>
          </p:cNvPr>
          <p:cNvSpPr txBox="1"/>
          <p:nvPr/>
        </p:nvSpPr>
        <p:spPr>
          <a:xfrm>
            <a:off x="241298" y="1812826"/>
            <a:ext cx="672719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/>
              <a:t>const </a:t>
            </a:r>
            <a:r>
              <a:rPr lang="en-US" sz="2400" dirty="0" err="1"/>
              <a:t>myObj</a:t>
            </a:r>
            <a:r>
              <a:rPr lang="en-US" sz="2400" dirty="0"/>
              <a:t> = { </a:t>
            </a:r>
          </a:p>
          <a:p>
            <a:pPr marL="0" indent="0">
              <a:buNone/>
            </a:pPr>
            <a:r>
              <a:rPr lang="en-US" sz="2400" dirty="0"/>
              <a:t>  'key01': 'value01',</a:t>
            </a:r>
          </a:p>
          <a:p>
            <a:pPr marL="0" indent="0">
              <a:buNone/>
            </a:pPr>
            <a:r>
              <a:rPr lang="en-US" sz="2400" dirty="0"/>
              <a:t>  'key02': 'value02',</a:t>
            </a:r>
          </a:p>
          <a:p>
            <a:pPr marL="0" indent="0">
              <a:buNone/>
            </a:pPr>
            <a:r>
              <a:rPr lang="en-US" sz="2400" dirty="0"/>
              <a:t>  'key03': 'value03'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r>
              <a:rPr lang="en-US" sz="2400" dirty="0"/>
              <a:t>let {key02, key01} = </a:t>
            </a:r>
            <a:r>
              <a:rPr lang="en-US" sz="2400" dirty="0" err="1"/>
              <a:t>myObj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console.log(key01, key02);</a:t>
            </a:r>
          </a:p>
          <a:p>
            <a:pPr marL="0" indent="0">
              <a:buNone/>
            </a:pPr>
            <a:r>
              <a:rPr lang="en-US" sz="2400" dirty="0"/>
              <a:t>//returns value01 value02</a:t>
            </a:r>
          </a:p>
        </p:txBody>
      </p:sp>
    </p:spTree>
    <p:extLst>
      <p:ext uri="{BB962C8B-B14F-4D97-AF65-F5344CB8AC3E}">
        <p14:creationId xmlns:p14="http://schemas.microsoft.com/office/powerpoint/2010/main" val="3545718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Default Parameters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Requires 3 parameters but got 2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const num = [5,6];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function x(a,b,</a:t>
            </a:r>
            <a:r>
              <a:rPr lang="pt-BR" sz="2000" dirty="0">
                <a:highlight>
                  <a:srgbClr val="FFFF00"/>
                </a:highlight>
              </a:rPr>
              <a:t>c</a:t>
            </a:r>
            <a:r>
              <a:rPr lang="pt-BR" sz="2000" dirty="0"/>
              <a:t>){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let sum = a + b;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return sum;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// 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console.log(x(num[0], num[1]))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>
                <a:highlight>
                  <a:srgbClr val="FFFF00"/>
                </a:highlight>
              </a:rPr>
              <a:t>//shows 11 no errors</a:t>
            </a:r>
            <a:endParaRPr lang="en-US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157937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Iterate over object values (without for)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Object.values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endParaRPr lang="pt-B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myObj</a:t>
            </a:r>
            <a:r>
              <a:rPr lang="en-US" sz="2000" dirty="0"/>
              <a:t> = { </a:t>
            </a:r>
          </a:p>
          <a:p>
            <a:pPr marL="0" indent="0">
              <a:buNone/>
            </a:pPr>
            <a:r>
              <a:rPr lang="en-US" sz="2000" dirty="0"/>
              <a:t>  'key01': 'value01',</a:t>
            </a:r>
          </a:p>
          <a:p>
            <a:pPr marL="0" indent="0">
              <a:buNone/>
            </a:pPr>
            <a:r>
              <a:rPr lang="en-US" sz="2000" dirty="0"/>
              <a:t>  'key02': 'value02',</a:t>
            </a:r>
          </a:p>
          <a:p>
            <a:pPr marL="0" indent="0">
              <a:buNone/>
            </a:pPr>
            <a:r>
              <a:rPr lang="en-US" sz="2000" dirty="0"/>
              <a:t>  'key03': 'value03’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fr-FR" sz="2000" dirty="0" err="1"/>
              <a:t>const</a:t>
            </a:r>
            <a:r>
              <a:rPr lang="fr-FR" sz="2000" dirty="0"/>
              <a:t> </a:t>
            </a:r>
            <a:r>
              <a:rPr lang="fr-FR" sz="2000" dirty="0" err="1"/>
              <a:t>myValues</a:t>
            </a:r>
            <a:r>
              <a:rPr lang="fr-FR" sz="2000" dirty="0"/>
              <a:t> = </a:t>
            </a:r>
            <a:r>
              <a:rPr lang="fr-FR" sz="2000" dirty="0" err="1"/>
              <a:t>Object.values</a:t>
            </a:r>
            <a:r>
              <a:rPr lang="fr-FR" sz="2000" dirty="0"/>
              <a:t>(</a:t>
            </a:r>
            <a:r>
              <a:rPr lang="fr-FR" sz="2000" dirty="0" err="1"/>
              <a:t>myObj</a:t>
            </a:r>
            <a:r>
              <a:rPr lang="fr-FR" sz="2000" dirty="0"/>
              <a:t>);</a:t>
            </a:r>
          </a:p>
          <a:p>
            <a:pPr marL="0" indent="0">
              <a:buNone/>
            </a:pPr>
            <a:r>
              <a:rPr lang="fr-FR" sz="2000" dirty="0"/>
              <a:t>console.log(</a:t>
            </a:r>
            <a:r>
              <a:rPr lang="fr-FR" sz="2000" dirty="0" err="1"/>
              <a:t>myValues</a:t>
            </a:r>
            <a:r>
              <a:rPr lang="fr-FR" sz="20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168858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Iterate over object (without for)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Object.entries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endParaRPr lang="pt-B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myObj</a:t>
            </a:r>
            <a:r>
              <a:rPr lang="en-US" sz="2000" dirty="0"/>
              <a:t> = { </a:t>
            </a:r>
          </a:p>
          <a:p>
            <a:pPr marL="0" indent="0">
              <a:buNone/>
            </a:pPr>
            <a:r>
              <a:rPr lang="en-US" sz="2000" dirty="0"/>
              <a:t>  'key01': 'value01',</a:t>
            </a:r>
          </a:p>
          <a:p>
            <a:pPr marL="0" indent="0">
              <a:buNone/>
            </a:pPr>
            <a:r>
              <a:rPr lang="en-US" sz="2000" dirty="0"/>
              <a:t>  'key02': 'value02',</a:t>
            </a:r>
          </a:p>
          <a:p>
            <a:pPr marL="0" indent="0">
              <a:buNone/>
            </a:pPr>
            <a:r>
              <a:rPr lang="en-US" sz="2000" dirty="0"/>
              <a:t>  'key03': 'value03’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fr-FR" sz="2000" dirty="0" err="1"/>
              <a:t>const</a:t>
            </a:r>
            <a:r>
              <a:rPr lang="fr-FR" sz="2000" dirty="0"/>
              <a:t> </a:t>
            </a:r>
            <a:r>
              <a:rPr lang="fr-FR" sz="2000" dirty="0" err="1"/>
              <a:t>myValues</a:t>
            </a:r>
            <a:r>
              <a:rPr lang="fr-FR" sz="2000" dirty="0"/>
              <a:t> = </a:t>
            </a:r>
            <a:r>
              <a:rPr lang="fr-FR" sz="2000" dirty="0" err="1"/>
              <a:t>Object.</a:t>
            </a:r>
            <a:r>
              <a:rPr lang="fr-FR" sz="2000" dirty="0" err="1">
                <a:highlight>
                  <a:srgbClr val="FFFF00"/>
                </a:highlight>
              </a:rPr>
              <a:t>entries</a:t>
            </a:r>
            <a:r>
              <a:rPr lang="fr-FR" sz="2000" dirty="0"/>
              <a:t>(</a:t>
            </a:r>
            <a:r>
              <a:rPr lang="fr-FR" sz="2000" dirty="0" err="1"/>
              <a:t>myObj</a:t>
            </a:r>
            <a:r>
              <a:rPr lang="fr-FR" sz="2000" dirty="0"/>
              <a:t>);</a:t>
            </a:r>
          </a:p>
          <a:p>
            <a:pPr marL="0" indent="0">
              <a:buNone/>
            </a:pPr>
            <a:r>
              <a:rPr lang="fr-FR" sz="2000" dirty="0"/>
              <a:t>console.log(</a:t>
            </a:r>
            <a:r>
              <a:rPr lang="fr-FR" sz="2000" dirty="0" err="1"/>
              <a:t>myValues</a:t>
            </a:r>
            <a:r>
              <a:rPr lang="fr-FR" sz="2000" dirty="0"/>
              <a:t>);</a:t>
            </a:r>
          </a:p>
          <a:p>
            <a:pPr marL="0" indent="0">
              <a:buNone/>
            </a:pPr>
            <a:r>
              <a:rPr lang="fr-FR" sz="2000" dirty="0"/>
              <a:t>//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074746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Iterate over object (without for)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Object.entries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endParaRPr lang="pt-B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myObj</a:t>
            </a:r>
            <a:r>
              <a:rPr lang="en-US" sz="2000" dirty="0"/>
              <a:t> = { </a:t>
            </a:r>
          </a:p>
          <a:p>
            <a:pPr marL="0" indent="0">
              <a:buNone/>
            </a:pPr>
            <a:r>
              <a:rPr lang="en-US" sz="2000" dirty="0"/>
              <a:t>  'key01': 'value01',</a:t>
            </a:r>
          </a:p>
          <a:p>
            <a:pPr marL="0" indent="0">
              <a:buNone/>
            </a:pPr>
            <a:r>
              <a:rPr lang="en-US" sz="2000" dirty="0"/>
              <a:t>  'key02': 'value02',</a:t>
            </a:r>
          </a:p>
          <a:p>
            <a:pPr marL="0" indent="0">
              <a:buNone/>
            </a:pPr>
            <a:r>
              <a:rPr lang="en-US" sz="2000" dirty="0"/>
              <a:t>  'key03': 'value03’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fr-FR" sz="2000" dirty="0" err="1"/>
              <a:t>const</a:t>
            </a:r>
            <a:r>
              <a:rPr lang="fr-FR" sz="2000" dirty="0"/>
              <a:t> </a:t>
            </a:r>
            <a:r>
              <a:rPr lang="fr-FR" sz="2000" dirty="0" err="1"/>
              <a:t>myValues</a:t>
            </a:r>
            <a:r>
              <a:rPr lang="fr-FR" sz="2000" dirty="0"/>
              <a:t> = </a:t>
            </a:r>
          </a:p>
          <a:p>
            <a:pPr marL="0" indent="0">
              <a:buNone/>
            </a:pPr>
            <a:r>
              <a:rPr lang="fr-FR" sz="2000" dirty="0"/>
              <a:t>new </a:t>
            </a:r>
            <a:r>
              <a:rPr lang="fr-FR" sz="2000" dirty="0" err="1"/>
              <a:t>Map</a:t>
            </a:r>
            <a:r>
              <a:rPr lang="fr-FR" sz="2000" dirty="0"/>
              <a:t>(</a:t>
            </a:r>
            <a:r>
              <a:rPr lang="fr-FR" sz="2000" dirty="0" err="1"/>
              <a:t>Object.entries</a:t>
            </a:r>
            <a:r>
              <a:rPr lang="fr-FR" sz="2000" dirty="0"/>
              <a:t>(</a:t>
            </a:r>
            <a:r>
              <a:rPr lang="fr-FR" sz="2000" dirty="0" err="1"/>
              <a:t>myObj</a:t>
            </a:r>
            <a:r>
              <a:rPr lang="fr-FR" sz="2000" dirty="0"/>
              <a:t>));</a:t>
            </a:r>
          </a:p>
          <a:p>
            <a:pPr marL="0" indent="0">
              <a:buNone/>
            </a:pPr>
            <a:r>
              <a:rPr lang="fr-FR" sz="2000" dirty="0"/>
              <a:t>console.log(</a:t>
            </a:r>
            <a:r>
              <a:rPr lang="fr-FR" sz="2000" dirty="0" err="1"/>
              <a:t>myValues</a:t>
            </a:r>
            <a:r>
              <a:rPr lang="fr-FR" sz="20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7382481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Iterate over object (without for)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Object.entries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myObj</a:t>
            </a:r>
            <a:r>
              <a:rPr lang="en-US" sz="2000" dirty="0"/>
              <a:t> = { </a:t>
            </a:r>
          </a:p>
          <a:p>
            <a:pPr marL="0" indent="0">
              <a:buNone/>
            </a:pPr>
            <a:r>
              <a:rPr lang="en-US" sz="2000" dirty="0"/>
              <a:t>  'key01': 'value01',</a:t>
            </a:r>
          </a:p>
          <a:p>
            <a:pPr marL="0" indent="0">
              <a:buNone/>
            </a:pPr>
            <a:r>
              <a:rPr lang="en-US" sz="2000" dirty="0"/>
              <a:t>  'key02': 'value02',</a:t>
            </a:r>
          </a:p>
          <a:p>
            <a:pPr marL="0" indent="0">
              <a:buNone/>
            </a:pPr>
            <a:r>
              <a:rPr lang="en-US" sz="2000" dirty="0"/>
              <a:t>  'key03': 'value03'</a:t>
            </a:r>
          </a:p>
          <a:p>
            <a:pPr marL="0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myValues</a:t>
            </a:r>
            <a:r>
              <a:rPr lang="en-US" sz="2000" dirty="0"/>
              <a:t> = new Map(</a:t>
            </a:r>
            <a:r>
              <a:rPr lang="en-US" sz="2000" dirty="0" err="1"/>
              <a:t>Object.entries</a:t>
            </a:r>
            <a:r>
              <a:rPr lang="en-US" sz="2000" dirty="0"/>
              <a:t>(</a:t>
            </a:r>
            <a:r>
              <a:rPr lang="en-US" sz="2000" dirty="0" err="1"/>
              <a:t>myObj</a:t>
            </a:r>
            <a:r>
              <a:rPr lang="en-US" sz="2000" dirty="0"/>
              <a:t>));</a:t>
            </a:r>
          </a:p>
          <a:p>
            <a:pPr marL="0" indent="0">
              <a:buNone/>
            </a:pPr>
            <a:r>
              <a:rPr lang="en-US" sz="2000" dirty="0"/>
              <a:t>const </a:t>
            </a:r>
            <a:r>
              <a:rPr lang="en-US" sz="2000" dirty="0" err="1"/>
              <a:t>myObjLength</a:t>
            </a:r>
            <a:r>
              <a:rPr lang="en-US" sz="2000" dirty="0"/>
              <a:t> = </a:t>
            </a:r>
            <a:r>
              <a:rPr lang="en-US" sz="2000" dirty="0" err="1"/>
              <a:t>myValues.size</a:t>
            </a:r>
            <a:r>
              <a:rPr lang="en-US" sz="2000" dirty="0"/>
              <a:t>;</a:t>
            </a:r>
          </a:p>
          <a:p>
            <a:pPr marL="0" indent="0">
              <a:buNone/>
            </a:pPr>
            <a:r>
              <a:rPr lang="en-US" sz="2000" dirty="0"/>
              <a:t>const hasValue03 = </a:t>
            </a:r>
            <a:r>
              <a:rPr lang="en-US" sz="2000" dirty="0" err="1"/>
              <a:t>myValues.has</a:t>
            </a:r>
            <a:r>
              <a:rPr lang="en-US" sz="2000" dirty="0"/>
              <a:t>("key03");</a:t>
            </a:r>
          </a:p>
          <a:p>
            <a:pPr marL="0" indent="0">
              <a:buNone/>
            </a:pPr>
            <a:r>
              <a:rPr lang="en-US" sz="2000" dirty="0"/>
              <a:t>console.log(`</a:t>
            </a:r>
            <a:r>
              <a:rPr lang="en-US" sz="2000" dirty="0" err="1"/>
              <a:t>myObj</a:t>
            </a:r>
            <a:r>
              <a:rPr lang="en-US" sz="2000" dirty="0"/>
              <a:t> is ${</a:t>
            </a:r>
            <a:r>
              <a:rPr lang="en-US" sz="2000" dirty="0" err="1"/>
              <a:t>myObjLength</a:t>
            </a:r>
            <a:r>
              <a:rPr lang="en-US" sz="2000" dirty="0"/>
              <a:t>} in size and it does contain value03, ${hasValue03}.`);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829568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199" y="2083569"/>
            <a:ext cx="3313723" cy="2690863"/>
          </a:xfrm>
        </p:spPr>
        <p:txBody>
          <a:bodyPr/>
          <a:lstStyle/>
          <a:p>
            <a:r>
              <a:rPr lang="en-US" b="1" dirty="0"/>
              <a:t>Iterate over object to get totals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Object.entries</a:t>
            </a:r>
            <a:r>
              <a:rPr lang="en-US" dirty="0"/>
              <a:t> Practical Example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1" y="1500555"/>
            <a:ext cx="7677089" cy="4633546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//total sales for 5 days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let </a:t>
            </a:r>
            <a:r>
              <a:rPr lang="en-US" sz="2000" dirty="0" err="1"/>
              <a:t>weekSales</a:t>
            </a:r>
            <a:r>
              <a:rPr lang="en-US" sz="2000" dirty="0"/>
              <a:t> = {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"Monday": 100,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"Tuesday": 300,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"Wednesday": 700,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"Thursday": 500,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"Friday": 200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};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//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function </a:t>
            </a:r>
            <a:r>
              <a:rPr lang="en-US" sz="2000" dirty="0" err="1"/>
              <a:t>sumSales</a:t>
            </a:r>
            <a:r>
              <a:rPr lang="en-US" sz="2000" dirty="0"/>
              <a:t>(</a:t>
            </a:r>
            <a:r>
              <a:rPr lang="en-US" sz="2000" dirty="0" err="1"/>
              <a:t>weekSales</a:t>
            </a:r>
            <a:r>
              <a:rPr lang="en-US" sz="2000" dirty="0"/>
              <a:t>) {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    return </a:t>
            </a:r>
            <a:r>
              <a:rPr lang="en-US" sz="2000" dirty="0" err="1"/>
              <a:t>Object.values</a:t>
            </a:r>
            <a:r>
              <a:rPr lang="en-US" sz="2000" dirty="0"/>
              <a:t>(</a:t>
            </a:r>
            <a:r>
              <a:rPr lang="en-US" sz="2000" dirty="0" err="1"/>
              <a:t>weekSales</a:t>
            </a:r>
            <a:r>
              <a:rPr lang="en-US" sz="2000" dirty="0"/>
              <a:t>);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}</a:t>
            </a:r>
          </a:p>
          <a:p>
            <a:pPr marL="0" indent="0">
              <a:lnSpc>
                <a:spcPct val="100000"/>
              </a:lnSpc>
              <a:spcBef>
                <a:spcPts val="200"/>
              </a:spcBef>
              <a:buNone/>
            </a:pPr>
            <a:r>
              <a:rPr lang="en-US" sz="2000" dirty="0"/>
              <a:t>//</a:t>
            </a:r>
          </a:p>
        </p:txBody>
      </p:sp>
    </p:spTree>
    <p:extLst>
      <p:ext uri="{BB962C8B-B14F-4D97-AF65-F5344CB8AC3E}">
        <p14:creationId xmlns:p14="http://schemas.microsoft.com/office/powerpoint/2010/main" val="475419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Padding </a:t>
            </a:r>
            <a:r>
              <a:rPr lang="en-US"/>
              <a:t>with characters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The </a:t>
            </a:r>
            <a:r>
              <a:rPr lang="en-US" dirty="0" err="1"/>
              <a:t>padLength</a:t>
            </a:r>
            <a:r>
              <a:rPr lang="en-US" dirty="0"/>
              <a:t> represents the length of string </a:t>
            </a:r>
            <a:r>
              <a:rPr lang="en-US" b="1" dirty="0"/>
              <a:t>after</a:t>
            </a:r>
            <a:r>
              <a:rPr lang="en-US" dirty="0"/>
              <a:t> it is padded. If the </a:t>
            </a:r>
            <a:r>
              <a:rPr lang="en-US" dirty="0" err="1"/>
              <a:t>padLength</a:t>
            </a:r>
            <a:r>
              <a:rPr lang="en-US" dirty="0"/>
              <a:t> is less than the length of the string, the original string is returned and no visible differences are made.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fName</a:t>
            </a:r>
            <a:r>
              <a:rPr lang="en-US" dirty="0"/>
              <a:t> = "Axle";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lName</a:t>
            </a:r>
            <a:r>
              <a:rPr lang="en-US" dirty="0"/>
              <a:t> = "Barr";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console.log(</a:t>
            </a:r>
            <a:r>
              <a:rPr lang="en-US" dirty="0" err="1"/>
              <a:t>fName</a:t>
            </a:r>
            <a:r>
              <a:rPr lang="en-US" dirty="0"/>
              <a:t> + </a:t>
            </a:r>
            <a:r>
              <a:rPr lang="en-US" dirty="0" err="1"/>
              <a:t>lName.padStart</a:t>
            </a:r>
            <a:r>
              <a:rPr lang="en-US" dirty="0"/>
              <a:t>(4));</a:t>
            </a:r>
          </a:p>
        </p:txBody>
      </p:sp>
    </p:spTree>
    <p:extLst>
      <p:ext uri="{BB962C8B-B14F-4D97-AF65-F5344CB8AC3E}">
        <p14:creationId xmlns:p14="http://schemas.microsoft.com/office/powerpoint/2010/main" val="4477685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Padding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//total sales for 5 days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weekSales</a:t>
            </a:r>
            <a:r>
              <a:rPr lang="en-US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"Monday": 100,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"Tuesday": 300,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"Wednesday": 700,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"Thursday": 500,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"Friday": 200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function </a:t>
            </a:r>
            <a:r>
              <a:rPr lang="en-US" dirty="0" err="1"/>
              <a:t>sumSales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return </a:t>
            </a:r>
            <a:r>
              <a:rPr lang="en-US" dirty="0" err="1"/>
              <a:t>Object.values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).reduce((a, b) =&gt; a + b, 0);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}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weeklySales</a:t>
            </a:r>
            <a:r>
              <a:rPr lang="en-US" dirty="0"/>
              <a:t> = </a:t>
            </a:r>
            <a:r>
              <a:rPr lang="en-US" dirty="0" err="1"/>
              <a:t>sumSales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).</a:t>
            </a:r>
            <a:r>
              <a:rPr lang="en-US" dirty="0" err="1"/>
              <a:t>toString</a:t>
            </a:r>
            <a:r>
              <a:rPr lang="en-US" dirty="0"/>
              <a:t>().</a:t>
            </a:r>
            <a:r>
              <a:rPr lang="en-US" dirty="0" err="1"/>
              <a:t>padStart</a:t>
            </a:r>
            <a:r>
              <a:rPr lang="en-US" dirty="0"/>
              <a:t>(8,'0');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console.log(</a:t>
            </a:r>
            <a:r>
              <a:rPr lang="en-US" dirty="0" err="1"/>
              <a:t>weeklySales</a:t>
            </a:r>
            <a:r>
              <a:rPr lang="en-US" dirty="0"/>
              <a:t>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//prints: 00001800</a:t>
            </a:r>
          </a:p>
        </p:txBody>
      </p:sp>
    </p:spTree>
    <p:extLst>
      <p:ext uri="{BB962C8B-B14F-4D97-AF65-F5344CB8AC3E}">
        <p14:creationId xmlns:p14="http://schemas.microsoft.com/office/powerpoint/2010/main" val="318653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Trailing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//total sales for 5 days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weekSales</a:t>
            </a:r>
            <a:r>
              <a:rPr lang="en-US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"Monday": 100,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"Tuesday": 300,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"Wednesday": 700,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"Thursday": 500,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"Friday": 200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function </a:t>
            </a:r>
            <a:r>
              <a:rPr lang="en-US" dirty="0" err="1"/>
              <a:t>sumSales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return </a:t>
            </a:r>
            <a:r>
              <a:rPr lang="en-US" dirty="0" err="1"/>
              <a:t>Object.values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).reduce((a, b) =&gt; a + b, 0);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}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weeklySales</a:t>
            </a:r>
            <a:r>
              <a:rPr lang="en-US" dirty="0"/>
              <a:t> = </a:t>
            </a:r>
            <a:r>
              <a:rPr lang="en-US" dirty="0" err="1"/>
              <a:t>sumSales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).</a:t>
            </a:r>
            <a:r>
              <a:rPr lang="en-US" dirty="0" err="1"/>
              <a:t>toString</a:t>
            </a:r>
            <a:r>
              <a:rPr lang="en-US" dirty="0"/>
              <a:t>().</a:t>
            </a:r>
            <a:r>
              <a:rPr lang="en-US" dirty="0" err="1"/>
              <a:t>padEnd</a:t>
            </a:r>
            <a:r>
              <a:rPr lang="en-US" dirty="0"/>
              <a:t>(6,'0');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console.log(</a:t>
            </a:r>
            <a:r>
              <a:rPr lang="en-US" dirty="0" err="1"/>
              <a:t>weeklySales</a:t>
            </a:r>
            <a:r>
              <a:rPr lang="en-US" dirty="0"/>
              <a:t>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//prints: 180000</a:t>
            </a:r>
          </a:p>
        </p:txBody>
      </p:sp>
    </p:spTree>
    <p:extLst>
      <p:ext uri="{BB962C8B-B14F-4D97-AF65-F5344CB8AC3E}">
        <p14:creationId xmlns:p14="http://schemas.microsoft.com/office/powerpoint/2010/main" val="225229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Trailing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//total sales for 5 days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weekSales</a:t>
            </a:r>
            <a:r>
              <a:rPr lang="en-US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"Monday": 100,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"Tuesday": 300,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"Wednesday": 700,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"Thursday": 500,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"Friday": 200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for (const [key, value] of </a:t>
            </a:r>
            <a:r>
              <a:rPr lang="en-US" dirty="0" err="1"/>
              <a:t>Object.entries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console.log(key + value);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17737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Trailing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//total sales for 5 days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weekSales</a:t>
            </a:r>
            <a:r>
              <a:rPr lang="en-US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"Monday": 100,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"Tuesday": 300,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"Wednesday": 700,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"Thursday": 500,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"Friday": 200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for (const [key, value] of </a:t>
            </a:r>
            <a:r>
              <a:rPr lang="en-US" dirty="0" err="1"/>
              <a:t>Object.entries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console.log(</a:t>
            </a:r>
            <a:r>
              <a:rPr lang="en-US" dirty="0" err="1"/>
              <a:t>key.padEnd</a:t>
            </a:r>
            <a:r>
              <a:rPr lang="en-US" dirty="0"/>
              <a:t>(10) + ":" + value);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15423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Default Parameters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Requires 3 parameters but got 2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const num = [5,6];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function x(a,b,c){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let sum = a + b + </a:t>
            </a:r>
            <a:r>
              <a:rPr lang="pt-BR" sz="2000" dirty="0">
                <a:highlight>
                  <a:srgbClr val="FFFF00"/>
                </a:highlight>
              </a:rPr>
              <a:t>c</a:t>
            </a:r>
            <a:r>
              <a:rPr lang="pt-BR" sz="2000" dirty="0"/>
              <a:t>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return sum;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// 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console.log(x(num[0], num[1]))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>
                <a:highlight>
                  <a:srgbClr val="FFFF00"/>
                </a:highlight>
              </a:rPr>
              <a:t>//shows NaN, third parameter not passed</a:t>
            </a:r>
            <a:endParaRPr lang="en-US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0216438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Trailing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//total sales for 5 days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let </a:t>
            </a:r>
            <a:r>
              <a:rPr lang="en-US" dirty="0" err="1"/>
              <a:t>weekSales</a:t>
            </a:r>
            <a:r>
              <a:rPr lang="en-US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"Monday": 100,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"Tuesday": 300,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"Wednesday": 700,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"Thursday": 500,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  "Friday": 200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for (const [key, value] of </a:t>
            </a:r>
            <a:r>
              <a:rPr lang="en-US" dirty="0" err="1"/>
              <a:t>Object.entries</a:t>
            </a:r>
            <a:r>
              <a:rPr lang="en-US" dirty="0"/>
              <a:t>(</a:t>
            </a:r>
            <a:r>
              <a:rPr lang="en-US" dirty="0" err="1"/>
              <a:t>weekSales</a:t>
            </a:r>
            <a:r>
              <a:rPr lang="en-US" dirty="0"/>
              <a:t>))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  console.log(</a:t>
            </a:r>
            <a:r>
              <a:rPr lang="en-US" dirty="0" err="1"/>
              <a:t>key.padEnd</a:t>
            </a:r>
            <a:r>
              <a:rPr lang="en-US" dirty="0"/>
              <a:t>(10) + ":" + </a:t>
            </a:r>
            <a:r>
              <a:rPr lang="en-US" dirty="0" err="1"/>
              <a:t>value.toString</a:t>
            </a:r>
            <a:r>
              <a:rPr lang="en-US" dirty="0"/>
              <a:t>().</a:t>
            </a:r>
            <a:r>
              <a:rPr lang="en-US" dirty="0" err="1"/>
              <a:t>padStart</a:t>
            </a:r>
            <a:r>
              <a:rPr lang="en-US" dirty="0"/>
              <a:t>(5));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792560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1F5BCE-4A8E-4A8D-A76E-D5C2CF2CB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String Padding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9947-45F2-4DCD-857B-8B0D3A16B8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Trailing with Zeros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75C885-450D-4ADA-8098-49ED36D92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let </a:t>
            </a:r>
            <a:r>
              <a:rPr lang="en-US" sz="1600" dirty="0" err="1"/>
              <a:t>weekSales</a:t>
            </a:r>
            <a:r>
              <a:rPr lang="en-US" sz="1600" dirty="0"/>
              <a:t> =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"Monday": 1009,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"Tuesday": 360,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"Wednesday": 7800,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"Thursday": 50,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"Friday": 2077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};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for (const [key, value] of </a:t>
            </a:r>
            <a:r>
              <a:rPr lang="en-US" sz="1600" dirty="0" err="1"/>
              <a:t>Object.entries</a:t>
            </a:r>
            <a:r>
              <a:rPr lang="en-US" sz="1600" dirty="0"/>
              <a:t>(</a:t>
            </a:r>
            <a:r>
              <a:rPr lang="en-US" sz="1600" dirty="0" err="1"/>
              <a:t>weekSales</a:t>
            </a:r>
            <a:r>
              <a:rPr lang="en-US" sz="1600" dirty="0"/>
              <a:t>))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console.log(</a:t>
            </a:r>
            <a:r>
              <a:rPr lang="en-US" sz="1600" dirty="0" err="1"/>
              <a:t>key.padEnd</a:t>
            </a:r>
            <a:r>
              <a:rPr lang="en-US" sz="1600" dirty="0"/>
              <a:t>(10) + ":" + </a:t>
            </a:r>
            <a:r>
              <a:rPr lang="en-US" sz="1600" dirty="0" err="1"/>
              <a:t>value.toString</a:t>
            </a:r>
            <a:r>
              <a:rPr lang="en-US" sz="1600" dirty="0"/>
              <a:t>().</a:t>
            </a:r>
            <a:r>
              <a:rPr lang="en-US" sz="1600" dirty="0" err="1"/>
              <a:t>padStart</a:t>
            </a:r>
            <a:r>
              <a:rPr lang="en-US" sz="1600" dirty="0"/>
              <a:t>(5)+".00");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}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function </a:t>
            </a:r>
            <a:r>
              <a:rPr lang="en-US" sz="1600" dirty="0" err="1"/>
              <a:t>sumSales</a:t>
            </a:r>
            <a:r>
              <a:rPr lang="en-US" sz="1600" dirty="0"/>
              <a:t>(</a:t>
            </a:r>
            <a:r>
              <a:rPr lang="en-US" sz="1600" dirty="0" err="1"/>
              <a:t>weekSales</a:t>
            </a:r>
            <a:r>
              <a:rPr lang="en-US" sz="1600" dirty="0"/>
              <a:t>) {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  return </a:t>
            </a:r>
            <a:r>
              <a:rPr lang="en-US" sz="1600" dirty="0" err="1"/>
              <a:t>Object.values</a:t>
            </a:r>
            <a:r>
              <a:rPr lang="en-US" sz="1600" dirty="0"/>
              <a:t>(</a:t>
            </a:r>
            <a:r>
              <a:rPr lang="en-US" sz="1600" dirty="0" err="1"/>
              <a:t>weekSales</a:t>
            </a:r>
            <a:r>
              <a:rPr lang="en-US" sz="1600" dirty="0"/>
              <a:t>).reduce((a, b) =&gt; a + b, 0);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}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//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console.log("--------".</a:t>
            </a:r>
            <a:r>
              <a:rPr lang="en-US" sz="1600" dirty="0" err="1"/>
              <a:t>padStart</a:t>
            </a:r>
            <a:r>
              <a:rPr lang="en-US" sz="1600" dirty="0"/>
              <a:t>(19));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let </a:t>
            </a:r>
            <a:r>
              <a:rPr lang="en-US" sz="1600" dirty="0" err="1"/>
              <a:t>weeklySales</a:t>
            </a:r>
            <a:r>
              <a:rPr lang="en-US" sz="1600" dirty="0"/>
              <a:t> = (</a:t>
            </a:r>
            <a:r>
              <a:rPr lang="en-US" sz="1600" dirty="0" err="1"/>
              <a:t>sumSales</a:t>
            </a:r>
            <a:r>
              <a:rPr lang="en-US" sz="1600" dirty="0"/>
              <a:t>(</a:t>
            </a:r>
            <a:r>
              <a:rPr lang="en-US" sz="1600" dirty="0" err="1"/>
              <a:t>weekSales</a:t>
            </a:r>
            <a:r>
              <a:rPr lang="en-US" sz="1600" dirty="0"/>
              <a:t>).</a:t>
            </a:r>
            <a:r>
              <a:rPr lang="en-US" sz="1600" dirty="0" err="1"/>
              <a:t>toString</a:t>
            </a:r>
            <a:r>
              <a:rPr lang="en-US" sz="1600" dirty="0"/>
              <a:t>()+".00").</a:t>
            </a:r>
            <a:r>
              <a:rPr lang="en-US" sz="1600" dirty="0" err="1"/>
              <a:t>padStart</a:t>
            </a:r>
            <a:r>
              <a:rPr lang="en-US" sz="1600" dirty="0"/>
              <a:t>(19);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/>
              <a:t>console.log(</a:t>
            </a:r>
            <a:r>
              <a:rPr lang="en-US" sz="1600" dirty="0" err="1"/>
              <a:t>weeklySales</a:t>
            </a:r>
            <a:r>
              <a:rPr lang="en-US" sz="16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910024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D187-EFD8-435D-34BC-A1C547D38D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Symbols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5DF08-8633-C8A0-9351-ECDC22FF3C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Symbol is a JS Data Type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F02FF-5F20-B06B-A526-816F8E2B23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200" dirty="0"/>
              <a:t>A Symbol is another data type in JS</a:t>
            </a:r>
          </a:p>
          <a:p>
            <a:r>
              <a:rPr lang="en-US" sz="2200" dirty="0"/>
              <a:t>A Symbol is a primitive type part of the ES2015 specifications. </a:t>
            </a:r>
          </a:p>
          <a:p>
            <a:r>
              <a:rPr lang="en-US" sz="2200" dirty="0"/>
              <a:t>It is unique and cannot be mutated once created. However it behaves like an object.</a:t>
            </a:r>
          </a:p>
          <a:p>
            <a:r>
              <a:rPr lang="en-US" sz="2200" dirty="0"/>
              <a:t>Each new symbol created is guaranteed to return a unique Symbol.</a:t>
            </a:r>
          </a:p>
          <a:p>
            <a:r>
              <a:rPr lang="en-US" sz="2200" dirty="0"/>
              <a:t>Mainly used in libraries - code safety</a:t>
            </a:r>
          </a:p>
        </p:txBody>
      </p:sp>
    </p:spTree>
    <p:extLst>
      <p:ext uri="{BB962C8B-B14F-4D97-AF65-F5344CB8AC3E}">
        <p14:creationId xmlns:p14="http://schemas.microsoft.com/office/powerpoint/2010/main" val="30502169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D187-EFD8-435D-34BC-A1C547D38D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Symbols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5DF08-8633-C8A0-9351-ECDC22FF3C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Symbol is a JS Data Type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F02FF-5F20-B06B-A526-816F8E2B23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/>
              <a:t>const employee = {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empId</a:t>
            </a:r>
            <a:r>
              <a:rPr lang="en-US" sz="2200" dirty="0"/>
              <a:t>: 'Emp1',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fName</a:t>
            </a:r>
            <a:r>
              <a:rPr lang="en-US" sz="2200" dirty="0"/>
              <a:t>: 'Axle',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lName</a:t>
            </a:r>
            <a:r>
              <a:rPr lang="en-US" sz="2200" dirty="0"/>
              <a:t>: 'Barr'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};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//</a:t>
            </a:r>
            <a:br>
              <a:rPr lang="en-US" sz="2200" dirty="0"/>
            </a:br>
            <a:r>
              <a:rPr lang="en-US" sz="2200" dirty="0"/>
              <a:t>console.log(employee);</a:t>
            </a:r>
          </a:p>
          <a:p>
            <a:pPr>
              <a:lnSpc>
                <a:spcPct val="100000"/>
              </a:lnSpc>
            </a:pPr>
            <a:r>
              <a:rPr lang="en-US" sz="2200" dirty="0" err="1"/>
              <a:t>employee.empId</a:t>
            </a:r>
            <a:r>
              <a:rPr lang="en-US" sz="2200" dirty="0"/>
              <a:t> = "Emp2";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console.log(employee);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C2182-425D-07F8-2746-4A960EDED44C}"/>
              </a:ext>
            </a:extLst>
          </p:cNvPr>
          <p:cNvSpPr txBox="1"/>
          <p:nvPr/>
        </p:nvSpPr>
        <p:spPr>
          <a:xfrm>
            <a:off x="-51424" y="6488668"/>
            <a:ext cx="6137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{ </a:t>
            </a:r>
            <a:r>
              <a:rPr lang="en-US" b="1" dirty="0" err="1"/>
              <a:t>empId</a:t>
            </a:r>
            <a:r>
              <a:rPr lang="en-US" b="1" dirty="0"/>
              <a:t>: 'Emp2', </a:t>
            </a:r>
            <a:r>
              <a:rPr lang="en-US" b="1" dirty="0" err="1"/>
              <a:t>fName</a:t>
            </a:r>
            <a:r>
              <a:rPr lang="en-US" b="1" dirty="0"/>
              <a:t>: 'Axle', </a:t>
            </a:r>
            <a:r>
              <a:rPr lang="en-US" b="1" dirty="0" err="1"/>
              <a:t>lName</a:t>
            </a:r>
            <a:r>
              <a:rPr lang="en-US" b="1" dirty="0"/>
              <a:t>: 'Barr' }</a:t>
            </a:r>
          </a:p>
        </p:txBody>
      </p:sp>
    </p:spTree>
    <p:extLst>
      <p:ext uri="{BB962C8B-B14F-4D97-AF65-F5344CB8AC3E}">
        <p14:creationId xmlns:p14="http://schemas.microsoft.com/office/powerpoint/2010/main" val="3041700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D187-EFD8-435D-34BC-A1C547D38D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Symbols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5DF08-8633-C8A0-9351-ECDC22FF3C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Symbol is a JS Data Type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F02FF-5F20-B06B-A526-816F8E2B23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/>
              <a:t>const </a:t>
            </a:r>
            <a:r>
              <a:rPr lang="en-US" sz="2200" dirty="0" err="1"/>
              <a:t>empId</a:t>
            </a:r>
            <a:r>
              <a:rPr lang="en-US" sz="2200" dirty="0"/>
              <a:t> = Symbol('</a:t>
            </a:r>
            <a:r>
              <a:rPr lang="en-US" sz="2200" dirty="0" err="1"/>
              <a:t>empId</a:t>
            </a:r>
            <a:r>
              <a:rPr lang="en-US" sz="2200" dirty="0"/>
              <a:t>');</a:t>
            </a:r>
            <a:br>
              <a:rPr lang="en-US" sz="2200" dirty="0"/>
            </a:br>
            <a:r>
              <a:rPr lang="en-US" sz="2200" dirty="0"/>
              <a:t>const employee = {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empId</a:t>
            </a:r>
            <a:r>
              <a:rPr lang="en-US" sz="2200" dirty="0"/>
              <a:t>: 'Emp1',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fName</a:t>
            </a:r>
            <a:r>
              <a:rPr lang="en-US" sz="2200" dirty="0"/>
              <a:t>: 'Axle',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lName</a:t>
            </a:r>
            <a:r>
              <a:rPr lang="en-US" sz="2200" dirty="0"/>
              <a:t>: 'Barr'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};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//</a:t>
            </a:r>
            <a:br>
              <a:rPr lang="en-US" sz="2200" dirty="0"/>
            </a:br>
            <a:r>
              <a:rPr lang="en-US" sz="2200" dirty="0"/>
              <a:t>console.log(employee);</a:t>
            </a:r>
          </a:p>
          <a:p>
            <a:pPr>
              <a:lnSpc>
                <a:spcPct val="100000"/>
              </a:lnSpc>
            </a:pPr>
            <a:r>
              <a:rPr lang="en-US" sz="2200" dirty="0" err="1"/>
              <a:t>employee.empId</a:t>
            </a:r>
            <a:r>
              <a:rPr lang="en-US" sz="2200" dirty="0"/>
              <a:t> = "Emp2";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console.log(employee);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C2182-425D-07F8-2746-4A960EDED44C}"/>
              </a:ext>
            </a:extLst>
          </p:cNvPr>
          <p:cNvSpPr txBox="1"/>
          <p:nvPr/>
        </p:nvSpPr>
        <p:spPr>
          <a:xfrm>
            <a:off x="-51424" y="6488668"/>
            <a:ext cx="6137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{ </a:t>
            </a:r>
            <a:r>
              <a:rPr lang="en-US" b="1" dirty="0" err="1"/>
              <a:t>empId</a:t>
            </a:r>
            <a:r>
              <a:rPr lang="en-US" b="1" dirty="0"/>
              <a:t>: 'Emp2', </a:t>
            </a:r>
            <a:r>
              <a:rPr lang="en-US" b="1" dirty="0" err="1"/>
              <a:t>fName</a:t>
            </a:r>
            <a:r>
              <a:rPr lang="en-US" b="1" dirty="0"/>
              <a:t>: 'Axle', </a:t>
            </a:r>
            <a:r>
              <a:rPr lang="en-US" b="1" dirty="0" err="1"/>
              <a:t>lName</a:t>
            </a:r>
            <a:r>
              <a:rPr lang="en-US" b="1" dirty="0"/>
              <a:t>: 'Barr' }</a:t>
            </a:r>
          </a:p>
        </p:txBody>
      </p:sp>
    </p:spTree>
    <p:extLst>
      <p:ext uri="{BB962C8B-B14F-4D97-AF65-F5344CB8AC3E}">
        <p14:creationId xmlns:p14="http://schemas.microsoft.com/office/powerpoint/2010/main" val="2504401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D187-EFD8-435D-34BC-A1C547D38D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Symbols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5DF08-8633-C8A0-9351-ECDC22FF3C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Symbol is a JS Data Type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F02FF-5F20-B06B-A526-816F8E2B23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/>
              <a:t>const </a:t>
            </a:r>
            <a:r>
              <a:rPr lang="en-US" sz="2200" dirty="0" err="1"/>
              <a:t>empId</a:t>
            </a:r>
            <a:r>
              <a:rPr lang="en-US" sz="2200" dirty="0"/>
              <a:t> = Symbol('</a:t>
            </a:r>
            <a:r>
              <a:rPr lang="en-US" sz="2200" dirty="0" err="1"/>
              <a:t>empId</a:t>
            </a:r>
            <a:r>
              <a:rPr lang="en-US" sz="2200" dirty="0"/>
              <a:t>');</a:t>
            </a:r>
            <a:br>
              <a:rPr lang="en-US" sz="2200" dirty="0"/>
            </a:br>
            <a:r>
              <a:rPr lang="en-US" sz="2200" dirty="0"/>
              <a:t>const employee = {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</a:rPr>
              <a:t>[</a:t>
            </a:r>
            <a:r>
              <a:rPr lang="en-US" sz="2200" b="1" dirty="0" err="1">
                <a:solidFill>
                  <a:schemeClr val="accent1">
                    <a:lumMod val="75000"/>
                  </a:schemeClr>
                </a:solidFill>
              </a:rPr>
              <a:t>empId</a:t>
            </a: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</a:rPr>
              <a:t>]: </a:t>
            </a:r>
            <a:r>
              <a:rPr lang="en-US" sz="2200" dirty="0"/>
              <a:t>'Emp1',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fName</a:t>
            </a:r>
            <a:r>
              <a:rPr lang="en-US" sz="2200" dirty="0"/>
              <a:t>: 'Axle',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lName</a:t>
            </a:r>
            <a:r>
              <a:rPr lang="en-US" sz="2200" dirty="0"/>
              <a:t>: 'Barr'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};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//</a:t>
            </a:r>
            <a:br>
              <a:rPr lang="en-US" sz="2200" dirty="0"/>
            </a:br>
            <a:r>
              <a:rPr lang="en-US" sz="2200" dirty="0"/>
              <a:t>console.log(employee);</a:t>
            </a:r>
          </a:p>
          <a:p>
            <a:pPr>
              <a:lnSpc>
                <a:spcPct val="100000"/>
              </a:lnSpc>
            </a:pPr>
            <a:r>
              <a:rPr lang="en-US" sz="2200" dirty="0" err="1"/>
              <a:t>employee.empId</a:t>
            </a:r>
            <a:r>
              <a:rPr lang="en-US" sz="2200" dirty="0"/>
              <a:t> = "Emp2";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console.log(employee);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C2182-425D-07F8-2746-4A960EDED44C}"/>
              </a:ext>
            </a:extLst>
          </p:cNvPr>
          <p:cNvSpPr txBox="1"/>
          <p:nvPr/>
        </p:nvSpPr>
        <p:spPr>
          <a:xfrm>
            <a:off x="-51424" y="6488668"/>
            <a:ext cx="6137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{ </a:t>
            </a:r>
            <a:r>
              <a:rPr lang="en-US" b="1" dirty="0" err="1"/>
              <a:t>fName</a:t>
            </a:r>
            <a:r>
              <a:rPr lang="en-US" b="1" dirty="0"/>
              <a:t>: 'Axle', </a:t>
            </a:r>
            <a:r>
              <a:rPr lang="en-US" b="1" dirty="0" err="1"/>
              <a:t>lName</a:t>
            </a:r>
            <a:r>
              <a:rPr lang="en-US" b="1" dirty="0"/>
              <a:t>: 'Barr',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[Symbol(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empId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)]: 'Emp1' </a:t>
            </a:r>
            <a:r>
              <a:rPr lang="en-US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2267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D187-EFD8-435D-34BC-A1C547D38D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Symbols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5DF08-8633-C8A0-9351-ECDC22FF3C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Symbol is a JS Data Type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3F02FF-5F20-B06B-A526-816F8E2B23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/>
              <a:t>const </a:t>
            </a:r>
            <a:r>
              <a:rPr lang="en-US" sz="2200" dirty="0" err="1"/>
              <a:t>empId</a:t>
            </a:r>
            <a:r>
              <a:rPr lang="en-US" sz="2200" dirty="0"/>
              <a:t> = Symbol('</a:t>
            </a:r>
            <a:r>
              <a:rPr lang="en-US" sz="2200" dirty="0" err="1"/>
              <a:t>empId</a:t>
            </a:r>
            <a:r>
              <a:rPr lang="en-US" sz="2200" dirty="0"/>
              <a:t>');</a:t>
            </a:r>
            <a:br>
              <a:rPr lang="en-US" sz="2200" dirty="0"/>
            </a:br>
            <a:r>
              <a:rPr lang="en-US" sz="2200" dirty="0"/>
              <a:t>const employee = {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[</a:t>
            </a:r>
            <a:r>
              <a:rPr lang="en-US" sz="2200" dirty="0" err="1"/>
              <a:t>empId</a:t>
            </a:r>
            <a:r>
              <a:rPr lang="en-US" sz="2200" dirty="0"/>
              <a:t>]: 'Emp1',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fName</a:t>
            </a:r>
            <a:r>
              <a:rPr lang="en-US" sz="2200" dirty="0"/>
              <a:t>: 'Axle',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  </a:t>
            </a:r>
            <a:r>
              <a:rPr lang="en-US" sz="2200" dirty="0" err="1"/>
              <a:t>lName</a:t>
            </a:r>
            <a:r>
              <a:rPr lang="en-US" sz="2200" dirty="0"/>
              <a:t>: 'Barr'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};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//</a:t>
            </a:r>
            <a:br>
              <a:rPr lang="en-US" sz="2200" dirty="0"/>
            </a:br>
            <a:r>
              <a:rPr lang="en-US" sz="2200" dirty="0"/>
              <a:t>console.log(employee);</a:t>
            </a:r>
          </a:p>
          <a:p>
            <a:pPr>
              <a:lnSpc>
                <a:spcPct val="100000"/>
              </a:lnSpc>
            </a:pPr>
            <a:r>
              <a:rPr lang="en-US" sz="2200" dirty="0" err="1"/>
              <a:t>employee.empId</a:t>
            </a:r>
            <a:r>
              <a:rPr lang="en-US" sz="2200" dirty="0"/>
              <a:t> = "Emp2";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console.log(employee);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C2182-425D-07F8-2746-4A960EDED44C}"/>
              </a:ext>
            </a:extLst>
          </p:cNvPr>
          <p:cNvSpPr txBox="1"/>
          <p:nvPr/>
        </p:nvSpPr>
        <p:spPr>
          <a:xfrm>
            <a:off x="167406" y="5533936"/>
            <a:ext cx="61370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{ </a:t>
            </a:r>
            <a:r>
              <a:rPr lang="en-US" b="1" dirty="0" err="1"/>
              <a:t>fName</a:t>
            </a:r>
            <a:r>
              <a:rPr lang="en-US" b="1" dirty="0"/>
              <a:t>: 'Axle', </a:t>
            </a:r>
            <a:r>
              <a:rPr lang="en-US" b="1" dirty="0" err="1"/>
              <a:t>lName</a:t>
            </a:r>
            <a:r>
              <a:rPr lang="en-US" b="1" dirty="0"/>
              <a:t>: 'Barr', [Symbol(</a:t>
            </a:r>
            <a:r>
              <a:rPr lang="en-US" b="1" dirty="0" err="1"/>
              <a:t>empId</a:t>
            </a:r>
            <a:r>
              <a:rPr lang="en-US" b="1" dirty="0"/>
              <a:t>)]: 'Emp1’ }</a:t>
            </a:r>
            <a:br>
              <a:rPr lang="en-US" b="1" dirty="0"/>
            </a:br>
            <a:r>
              <a:rPr lang="en-US" b="1" dirty="0"/>
              <a:t>{  </a:t>
            </a:r>
            <a:r>
              <a:rPr lang="en-US" b="1" dirty="0" err="1"/>
              <a:t>fName</a:t>
            </a:r>
            <a:r>
              <a:rPr lang="en-US" b="1" dirty="0"/>
              <a:t>: 'Axle',  </a:t>
            </a:r>
            <a:r>
              <a:rPr lang="en-US" b="1" dirty="0" err="1"/>
              <a:t>lName</a:t>
            </a:r>
            <a:r>
              <a:rPr lang="en-US" b="1" dirty="0"/>
              <a:t>: 'Barr', 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empId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: 'Emp2',  </a:t>
            </a:r>
            <a:r>
              <a:rPr lang="en-US" b="1" dirty="0"/>
              <a:t>[Symbol(</a:t>
            </a:r>
            <a:r>
              <a:rPr lang="en-US" b="1" dirty="0" err="1"/>
              <a:t>empId</a:t>
            </a:r>
            <a:r>
              <a:rPr lang="en-US" b="1" dirty="0"/>
              <a:t>)]: 'Emp1’ }</a:t>
            </a:r>
          </a:p>
        </p:txBody>
      </p:sp>
    </p:spTree>
    <p:extLst>
      <p:ext uri="{BB962C8B-B14F-4D97-AF65-F5344CB8AC3E}">
        <p14:creationId xmlns:p14="http://schemas.microsoft.com/office/powerpoint/2010/main" val="388227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400" dirty="0"/>
              <a:t>class Employee {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empId</a:t>
            </a:r>
            <a:r>
              <a:rPr lang="en-US" sz="2400" dirty="0"/>
              <a:t> = 0;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fName</a:t>
            </a:r>
            <a:r>
              <a:rPr lang="en-US" sz="2400" dirty="0"/>
              <a:t> = "";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lName</a:t>
            </a:r>
            <a:r>
              <a:rPr lang="en-US" sz="2400" dirty="0"/>
              <a:t> = "";</a:t>
            </a:r>
          </a:p>
          <a:p>
            <a:r>
              <a:rPr lang="en-US" sz="2400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0526365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400" dirty="0"/>
              <a:t>class Employee {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empId</a:t>
            </a:r>
            <a:r>
              <a:rPr lang="en-US" sz="2400" dirty="0"/>
              <a:t> = 0;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fName</a:t>
            </a:r>
            <a:r>
              <a:rPr lang="en-US" sz="2400" dirty="0"/>
              <a:t> = "";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lName</a:t>
            </a:r>
            <a:r>
              <a:rPr lang="en-US" sz="2400" dirty="0"/>
              <a:t> = "";</a:t>
            </a:r>
          </a:p>
          <a:p>
            <a:r>
              <a:rPr lang="en-US" sz="2400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1631273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class Employee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</a:t>
            </a:r>
            <a:r>
              <a:rPr lang="en-US" sz="2400" dirty="0" err="1"/>
              <a:t>empId</a:t>
            </a:r>
            <a:r>
              <a:rPr lang="en-US" sz="2400" dirty="0"/>
              <a:t> = 0;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</a:t>
            </a:r>
            <a:r>
              <a:rPr lang="en-US" sz="2400" dirty="0" err="1"/>
              <a:t>fName</a:t>
            </a:r>
            <a:r>
              <a:rPr lang="en-US" sz="2400" dirty="0"/>
              <a:t> = "";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</a:t>
            </a:r>
            <a:r>
              <a:rPr lang="en-US" sz="2400" dirty="0" err="1"/>
              <a:t>lName</a:t>
            </a:r>
            <a:r>
              <a:rPr lang="en-US" sz="2400" dirty="0"/>
              <a:t> = "";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constructor(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empId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fName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lName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){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 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this.empId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=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empId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 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this.fName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=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fName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 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this.lName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=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lName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357486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Default Parameters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67405" y="368164"/>
            <a:ext cx="7569825" cy="566672"/>
          </a:xfrm>
        </p:spPr>
        <p:txBody>
          <a:bodyPr/>
          <a:lstStyle/>
          <a:p>
            <a:r>
              <a:rPr lang="en-US" dirty="0"/>
              <a:t>Requires 3 parameters got 2 and one default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const num = [5,6];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function x(a,b,</a:t>
            </a:r>
            <a:r>
              <a:rPr lang="pt-BR" sz="2000" dirty="0">
                <a:highlight>
                  <a:srgbClr val="FFFF00"/>
                </a:highlight>
              </a:rPr>
              <a:t>c = 0</a:t>
            </a:r>
            <a:r>
              <a:rPr lang="pt-BR" sz="2000" dirty="0"/>
              <a:t>){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let sum = a + b + c;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  return sum;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}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// 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/>
              <a:t>console.log(x(num[0], num[1]))</a:t>
            </a:r>
          </a:p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pt-BR" sz="2000" dirty="0">
                <a:highlight>
                  <a:srgbClr val="FFFF00"/>
                </a:highlight>
              </a:rPr>
              <a:t>//shows 11, default integer assigned</a:t>
            </a:r>
            <a:endParaRPr lang="en-US" sz="2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3646027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class Employee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constructor(</a:t>
            </a:r>
            <a:r>
              <a:rPr lang="en-US" sz="2400" dirty="0" err="1"/>
              <a:t>empId</a:t>
            </a:r>
            <a:r>
              <a:rPr lang="en-US" sz="2400" dirty="0"/>
              <a:t>, </a:t>
            </a:r>
            <a:r>
              <a:rPr lang="en-US" sz="2400" dirty="0" err="1"/>
              <a:t>fName</a:t>
            </a:r>
            <a:r>
              <a:rPr lang="en-US" sz="2400" dirty="0"/>
              <a:t>, </a:t>
            </a:r>
            <a:r>
              <a:rPr lang="en-US" sz="2400" dirty="0" err="1"/>
              <a:t>lName</a:t>
            </a:r>
            <a:r>
              <a:rPr lang="en-US" sz="2400" dirty="0"/>
              <a:t>){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this.empId</a:t>
            </a:r>
            <a:r>
              <a:rPr lang="en-US" sz="2400" dirty="0"/>
              <a:t> = </a:t>
            </a:r>
            <a:r>
              <a:rPr lang="en-US" sz="2400" dirty="0" err="1"/>
              <a:t>empId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this.fName</a:t>
            </a:r>
            <a:r>
              <a:rPr lang="en-US" sz="2400" dirty="0"/>
              <a:t> = </a:t>
            </a:r>
            <a:r>
              <a:rPr lang="en-US" sz="2400" dirty="0" err="1"/>
              <a:t>fName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this.lName</a:t>
            </a:r>
            <a:r>
              <a:rPr lang="en-US" sz="2400" dirty="0"/>
              <a:t> = </a:t>
            </a:r>
            <a:r>
              <a:rPr lang="en-US" sz="2400" dirty="0" err="1"/>
              <a:t>lName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44913827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class Employee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constructor(</a:t>
            </a:r>
            <a:r>
              <a:rPr lang="en-US" sz="2400" dirty="0" err="1"/>
              <a:t>empId</a:t>
            </a:r>
            <a:r>
              <a:rPr lang="en-US" sz="2400" dirty="0"/>
              <a:t>, </a:t>
            </a:r>
            <a:r>
              <a:rPr lang="en-US" sz="2400" dirty="0" err="1"/>
              <a:t>fName</a:t>
            </a:r>
            <a:r>
              <a:rPr lang="en-US" sz="2400" dirty="0"/>
              <a:t>, </a:t>
            </a:r>
            <a:r>
              <a:rPr lang="en-US" sz="2400" dirty="0" err="1"/>
              <a:t>lName</a:t>
            </a:r>
            <a:r>
              <a:rPr lang="en-US" sz="2400" dirty="0"/>
              <a:t>){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this.empId</a:t>
            </a:r>
            <a:r>
              <a:rPr lang="en-US" sz="2400" dirty="0"/>
              <a:t> = </a:t>
            </a:r>
            <a:r>
              <a:rPr lang="en-US" sz="2400" dirty="0" err="1"/>
              <a:t>empId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this.fName</a:t>
            </a:r>
            <a:r>
              <a:rPr lang="en-US" sz="2400" dirty="0"/>
              <a:t> = </a:t>
            </a:r>
            <a:r>
              <a:rPr lang="en-US" sz="2400" dirty="0" err="1"/>
              <a:t>fName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this.lName</a:t>
            </a:r>
            <a:r>
              <a:rPr lang="en-US" sz="2400" dirty="0"/>
              <a:t> = </a:t>
            </a:r>
            <a:r>
              <a:rPr lang="en-US" sz="2400" dirty="0" err="1"/>
              <a:t>lName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};</a:t>
            </a:r>
            <a:br>
              <a:rPr lang="en-US" sz="2400" dirty="0"/>
            </a:b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const emp1 = new Employee(100, "Axle", "Barr");</a:t>
            </a:r>
            <a:br>
              <a:rPr lang="en-US" sz="24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console.log( emp1);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AB8A44-FED1-00E1-AF02-93BC199E9EA7}"/>
              </a:ext>
            </a:extLst>
          </p:cNvPr>
          <p:cNvSpPr/>
          <p:nvPr/>
        </p:nvSpPr>
        <p:spPr>
          <a:xfrm>
            <a:off x="3868615" y="4138246"/>
            <a:ext cx="2684585" cy="3751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637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574113-2CE9-41CE-4F93-560D943B43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Classes encapsulate an object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ABEEA3-521B-22B8-A0F2-B95E5F5BA4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Classes in JavaScript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2ED1A0-17D6-1D61-1383-1466DB0A94A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class Employee 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constructor(</a:t>
            </a:r>
            <a:r>
              <a:rPr lang="en-US" sz="2400" dirty="0" err="1"/>
              <a:t>empId</a:t>
            </a:r>
            <a:r>
              <a:rPr lang="en-US" sz="2400" dirty="0"/>
              <a:t>, </a:t>
            </a:r>
            <a:r>
              <a:rPr lang="en-US" sz="2400" dirty="0" err="1"/>
              <a:t>fName</a:t>
            </a:r>
            <a:r>
              <a:rPr lang="en-US" sz="2400" dirty="0"/>
              <a:t>, </a:t>
            </a:r>
            <a:r>
              <a:rPr lang="en-US" sz="2400" dirty="0" err="1"/>
              <a:t>lName</a:t>
            </a:r>
            <a:r>
              <a:rPr lang="en-US" sz="2400" dirty="0"/>
              <a:t>){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this.empId</a:t>
            </a:r>
            <a:r>
              <a:rPr lang="en-US" sz="2400" dirty="0"/>
              <a:t> = </a:t>
            </a:r>
            <a:r>
              <a:rPr lang="en-US" sz="2400" dirty="0" err="1"/>
              <a:t>empId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this.fName</a:t>
            </a:r>
            <a:r>
              <a:rPr lang="en-US" sz="2400" dirty="0"/>
              <a:t> = </a:t>
            </a:r>
            <a:r>
              <a:rPr lang="en-US" sz="2400" dirty="0" err="1"/>
              <a:t>fName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  </a:t>
            </a:r>
            <a:r>
              <a:rPr lang="en-US" sz="2400" dirty="0" err="1"/>
              <a:t>this.lName</a:t>
            </a:r>
            <a:r>
              <a:rPr lang="en-US" sz="2400" dirty="0"/>
              <a:t> = </a:t>
            </a:r>
            <a:r>
              <a:rPr lang="en-US" sz="2400" dirty="0" err="1"/>
              <a:t>lName</a:t>
            </a:r>
            <a:r>
              <a:rPr lang="en-US" sz="2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  }</a:t>
            </a:r>
            <a:br>
              <a:rPr lang="en-US" sz="2400" dirty="0"/>
            </a:b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aboutEmp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(){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  return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this.fName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+ " " +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this.lName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+ " is employee #" +     </a:t>
            </a:r>
            <a:r>
              <a:rPr lang="en-US" sz="2400" dirty="0" err="1">
                <a:solidFill>
                  <a:schemeClr val="tx2">
                    <a:lumMod val="50000"/>
                  </a:schemeClr>
                </a:solidFill>
              </a:rPr>
              <a:t>this.empId</a:t>
            </a: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  }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};</a:t>
            </a:r>
            <a:br>
              <a:rPr lang="en-US" sz="2400" dirty="0"/>
            </a:br>
            <a:r>
              <a:rPr lang="en-US" sz="2400" dirty="0"/>
              <a:t>const emp1 = new Employee(100, "Axle", "Barr");</a:t>
            </a:r>
            <a:br>
              <a:rPr lang="en-US" sz="2400" dirty="0"/>
            </a:br>
            <a:r>
              <a:rPr lang="en-US" sz="2400" dirty="0"/>
              <a:t>console.log( emp1.aboutEmp());</a:t>
            </a:r>
          </a:p>
        </p:txBody>
      </p:sp>
    </p:spTree>
    <p:extLst>
      <p:ext uri="{BB962C8B-B14F-4D97-AF65-F5344CB8AC3E}">
        <p14:creationId xmlns:p14="http://schemas.microsoft.com/office/powerpoint/2010/main" val="3690649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Spread Operator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Traditional functions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function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(num1, num2, num3)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return num1 + num2 + num3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 = [1, 2, 3]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sum =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[0],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[1],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[2])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console.log(sum);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E5FFA82-09B7-46FA-9428-2C7C8944A258}"/>
              </a:ext>
            </a:extLst>
          </p:cNvPr>
          <p:cNvCxnSpPr/>
          <p:nvPr/>
        </p:nvCxnSpPr>
        <p:spPr>
          <a:xfrm flipH="1" flipV="1">
            <a:off x="6316394" y="1547446"/>
            <a:ext cx="633046" cy="16177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D75D778-4F2E-470B-BA19-2018B1395DCE}"/>
              </a:ext>
            </a:extLst>
          </p:cNvPr>
          <p:cNvCxnSpPr>
            <a:cxnSpLocks/>
          </p:cNvCxnSpPr>
          <p:nvPr/>
        </p:nvCxnSpPr>
        <p:spPr>
          <a:xfrm flipH="1" flipV="1">
            <a:off x="7061874" y="1547446"/>
            <a:ext cx="841825" cy="1516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08072D4-177B-4CBF-8E06-868ACEB3ED17}"/>
              </a:ext>
            </a:extLst>
          </p:cNvPr>
          <p:cNvCxnSpPr>
            <a:cxnSpLocks/>
          </p:cNvCxnSpPr>
          <p:nvPr/>
        </p:nvCxnSpPr>
        <p:spPr>
          <a:xfrm flipH="1" flipV="1">
            <a:off x="7807355" y="1547446"/>
            <a:ext cx="1414115" cy="1617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262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Spread Operator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Spread Syntax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function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(num1, num2, num3)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return num1 + num2 + num3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 = [1, 2, 3]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sum =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...</a:t>
            </a:r>
            <a:r>
              <a:rPr lang="en-US" sz="2000" dirty="0" err="1">
                <a:solidFill>
                  <a:schemeClr val="tx1"/>
                </a:solidFill>
                <a:highlight>
                  <a:srgbClr val="FFFF00"/>
                </a:highlight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console.log(sum);</a:t>
            </a:r>
          </a:p>
        </p:txBody>
      </p:sp>
      <p:sp>
        <p:nvSpPr>
          <p:cNvPr id="6" name="Callout: Line 5">
            <a:extLst>
              <a:ext uri="{FF2B5EF4-FFF2-40B4-BE49-F238E27FC236}">
                <a16:creationId xmlns:a16="http://schemas.microsoft.com/office/drawing/2014/main" id="{4EF7962E-865F-4976-A050-8130F70BB657}"/>
              </a:ext>
            </a:extLst>
          </p:cNvPr>
          <p:cNvSpPr/>
          <p:nvPr/>
        </p:nvSpPr>
        <p:spPr>
          <a:xfrm>
            <a:off x="8250701" y="1996328"/>
            <a:ext cx="2461847" cy="1432672"/>
          </a:xfrm>
          <a:prstGeom prst="borderCallout1">
            <a:avLst>
              <a:gd name="adj1" fmla="val 18750"/>
              <a:gd name="adj2" fmla="val -8333"/>
              <a:gd name="adj3" fmla="val 53362"/>
              <a:gd name="adj4" fmla="val -691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err="1"/>
              <a:t>myArray</a:t>
            </a:r>
            <a:r>
              <a:rPr lang="en-US" sz="2200" dirty="0"/>
              <a:t> can hold any number of arguments</a:t>
            </a:r>
          </a:p>
        </p:txBody>
      </p:sp>
    </p:spTree>
    <p:extLst>
      <p:ext uri="{BB962C8B-B14F-4D97-AF65-F5344CB8AC3E}">
        <p14:creationId xmlns:p14="http://schemas.microsoft.com/office/powerpoint/2010/main" val="3289546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Spread Operator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Practical Application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2" y="1169169"/>
            <a:ext cx="4654684" cy="225983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 = [4,5,6];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allNumbers</a:t>
            </a:r>
            <a:r>
              <a:rPr lang="en-US" sz="2000" dirty="0">
                <a:solidFill>
                  <a:schemeClr val="tx1"/>
                </a:solidFill>
              </a:rPr>
              <a:t> = [1, 2, 3, ...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];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console.log(</a:t>
            </a:r>
            <a:r>
              <a:rPr lang="en-US" sz="2000" dirty="0" err="1">
                <a:solidFill>
                  <a:schemeClr val="tx1"/>
                </a:solidFill>
              </a:rPr>
              <a:t>allNumbers</a:t>
            </a:r>
            <a:r>
              <a:rPr lang="en-US" sz="20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000" dirty="0"/>
              <a:t>//[ 1, 2, 3, 4, 5, 6 ]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94E08E6-E32A-4D7A-94CA-A8EFFE007DF3}"/>
              </a:ext>
            </a:extLst>
          </p:cNvPr>
          <p:cNvSpPr txBox="1">
            <a:spLocks/>
          </p:cNvSpPr>
          <p:nvPr/>
        </p:nvSpPr>
        <p:spPr bwMode="auto">
          <a:xfrm>
            <a:off x="3968812" y="3644516"/>
            <a:ext cx="4654684" cy="225983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/>
              </a:buClr>
              <a:buSzPct val="115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const </a:t>
            </a:r>
            <a:r>
              <a:rPr lang="en-US" sz="2000" dirty="0" err="1"/>
              <a:t>myArray</a:t>
            </a:r>
            <a:r>
              <a:rPr lang="en-US" sz="2000" dirty="0"/>
              <a:t> = [4,5,6];</a:t>
            </a:r>
          </a:p>
          <a:p>
            <a:r>
              <a:rPr lang="en-US" sz="2000" dirty="0"/>
              <a:t>const </a:t>
            </a:r>
            <a:r>
              <a:rPr lang="en-US" sz="2000" dirty="0" err="1"/>
              <a:t>allNumbers</a:t>
            </a:r>
            <a:r>
              <a:rPr lang="en-US" sz="2000" dirty="0"/>
              <a:t> = [1, 2, 3, </a:t>
            </a:r>
            <a:r>
              <a:rPr lang="en-US" sz="2000" dirty="0" err="1">
                <a:highlight>
                  <a:srgbClr val="FFFF00"/>
                </a:highlight>
              </a:rPr>
              <a:t>myArray</a:t>
            </a:r>
            <a:r>
              <a:rPr lang="en-US" sz="2000" dirty="0"/>
              <a:t>];</a:t>
            </a:r>
          </a:p>
          <a:p>
            <a:r>
              <a:rPr lang="en-US" sz="2000" dirty="0"/>
              <a:t>console.log(</a:t>
            </a:r>
            <a:r>
              <a:rPr lang="en-US" sz="2000" dirty="0" err="1"/>
              <a:t>allNumbers</a:t>
            </a:r>
            <a:r>
              <a:rPr lang="en-US" sz="2000" dirty="0"/>
              <a:t>);</a:t>
            </a:r>
          </a:p>
          <a:p>
            <a:r>
              <a:rPr lang="en-US" sz="2000" dirty="0"/>
              <a:t>// [ 1, 2, 3, </a:t>
            </a:r>
            <a:r>
              <a:rPr lang="en-US" sz="2000" dirty="0">
                <a:highlight>
                  <a:srgbClr val="FFFF00"/>
                </a:highlight>
              </a:rPr>
              <a:t>[ 4, 5, 6 ] </a:t>
            </a:r>
            <a:r>
              <a:rPr lang="en-US" sz="2000" dirty="0"/>
              <a:t>]</a:t>
            </a: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BA3A25D0-C0A7-4519-ADE2-9B11C16B36D9}"/>
              </a:ext>
            </a:extLst>
          </p:cNvPr>
          <p:cNvSpPr/>
          <p:nvPr/>
        </p:nvSpPr>
        <p:spPr>
          <a:xfrm>
            <a:off x="8913995" y="3310107"/>
            <a:ext cx="2461847" cy="1432672"/>
          </a:xfrm>
          <a:prstGeom prst="borderCallout1">
            <a:avLst>
              <a:gd name="adj1" fmla="val 18750"/>
              <a:gd name="adj2" fmla="val -8333"/>
              <a:gd name="adj3" fmla="val 63181"/>
              <a:gd name="adj4" fmla="val -777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The ellipses (…) are removed</a:t>
            </a:r>
          </a:p>
        </p:txBody>
      </p:sp>
    </p:spTree>
    <p:extLst>
      <p:ext uri="{BB962C8B-B14F-4D97-AF65-F5344CB8AC3E}">
        <p14:creationId xmlns:p14="http://schemas.microsoft.com/office/powerpoint/2010/main" val="402762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03200" y="2083569"/>
            <a:ext cx="3200400" cy="2690863"/>
          </a:xfrm>
        </p:spPr>
        <p:txBody>
          <a:bodyPr/>
          <a:lstStyle/>
          <a:p>
            <a:r>
              <a:rPr lang="en-US" dirty="0"/>
              <a:t>Spread Operator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Practical Application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68812" y="1169169"/>
            <a:ext cx="5540948" cy="393740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function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(num1, num2, num3, 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num4</a:t>
            </a:r>
            <a:r>
              <a:rPr lang="en-US" sz="2000" dirty="0">
                <a:solidFill>
                  <a:schemeClr val="tx1"/>
                </a:solidFill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return num1 + num2 + num3 + 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num4</a:t>
            </a:r>
            <a:r>
              <a:rPr lang="en-US" sz="2000" dirty="0">
                <a:solidFill>
                  <a:schemeClr val="tx1"/>
                </a:solidFill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 = [1, 2, 3]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const sum = </a:t>
            </a:r>
            <a:r>
              <a:rPr lang="en-US" sz="2000" dirty="0" err="1">
                <a:solidFill>
                  <a:schemeClr val="tx1"/>
                </a:solidFill>
              </a:rPr>
              <a:t>addThem</a:t>
            </a:r>
            <a:r>
              <a:rPr lang="en-US" sz="2000" dirty="0">
                <a:solidFill>
                  <a:schemeClr val="tx1"/>
                </a:solidFill>
              </a:rPr>
              <a:t>(...</a:t>
            </a:r>
            <a:r>
              <a:rPr lang="en-US" sz="2000" dirty="0" err="1">
                <a:solidFill>
                  <a:schemeClr val="tx1"/>
                </a:solidFill>
              </a:rPr>
              <a:t>myArray</a:t>
            </a:r>
            <a:r>
              <a:rPr lang="en-US" sz="2000" dirty="0">
                <a:solidFill>
                  <a:schemeClr val="tx1"/>
                </a:solidFill>
              </a:rPr>
              <a:t>, 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2</a:t>
            </a:r>
            <a:r>
              <a:rPr lang="en-US" sz="20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console.log(sum);</a:t>
            </a:r>
          </a:p>
          <a:p>
            <a:pPr marL="0" indent="0">
              <a:buNone/>
            </a:pPr>
            <a:r>
              <a:rPr lang="en-US" sz="2000" dirty="0"/>
              <a:t>//prints 8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BA3A25D0-C0A7-4519-ADE2-9B11C16B36D9}"/>
              </a:ext>
            </a:extLst>
          </p:cNvPr>
          <p:cNvSpPr/>
          <p:nvPr/>
        </p:nvSpPr>
        <p:spPr>
          <a:xfrm>
            <a:off x="9715073" y="2083569"/>
            <a:ext cx="2461847" cy="1432672"/>
          </a:xfrm>
          <a:prstGeom prst="borderCallout1">
            <a:avLst>
              <a:gd name="adj1" fmla="val 18750"/>
              <a:gd name="adj2" fmla="val -8333"/>
              <a:gd name="adj3" fmla="val 63181"/>
              <a:gd name="adj4" fmla="val -777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Pass the additional parameter</a:t>
            </a:r>
          </a:p>
        </p:txBody>
      </p:sp>
    </p:spTree>
    <p:extLst>
      <p:ext uri="{BB962C8B-B14F-4D97-AF65-F5344CB8AC3E}">
        <p14:creationId xmlns:p14="http://schemas.microsoft.com/office/powerpoint/2010/main" val="2020146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15">
      <a:dk1>
        <a:srgbClr val="141C36"/>
      </a:dk1>
      <a:lt1>
        <a:srgbClr val="E9E8DE"/>
      </a:lt1>
      <a:dk2>
        <a:srgbClr val="DA3467"/>
      </a:dk2>
      <a:lt2>
        <a:srgbClr val="F0AE43"/>
      </a:lt2>
      <a:accent1>
        <a:srgbClr val="DA5835"/>
      </a:accent1>
      <a:accent2>
        <a:srgbClr val="4CA3D9"/>
      </a:accent2>
      <a:accent3>
        <a:srgbClr val="424590"/>
      </a:accent3>
      <a:accent4>
        <a:srgbClr val="2B1141"/>
      </a:accent4>
      <a:accent5>
        <a:srgbClr val="E9E8DE"/>
      </a:accent5>
      <a:accent6>
        <a:srgbClr val="141C36"/>
      </a:accent6>
      <a:hlink>
        <a:srgbClr val="DA3366"/>
      </a:hlink>
      <a:folHlink>
        <a:srgbClr val="F0AE42"/>
      </a:folHlink>
    </a:clrScheme>
    <a:fontScheme name="Custom 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72133df-ddc6-45fd-ab4e-f14db011aa40">
      <UserInfo>
        <DisplayName>John Mckeever</DisplayName>
        <AccountId>1629</AccountId>
        <AccountType/>
      </UserInfo>
    </SharedWithUsers>
    <Planner xmlns="d72133df-ddc6-45fd-ab4e-f14db011aa40">68</Planner>
    <Status xmlns="49f45eef-902e-4121-abb0-1efe2a4305cb">Recording</Status>
    <LE_x0020__x002d__x0020_Q3 xmlns="49f45eef-902e-4121-abb0-1efe2a4305cb" xsi:nil="true"/>
    <SEO_x0020__x002d__x0020_Q1 xmlns="49f45eef-902e-4121-abb0-1efe2a4305cb" xsi:nil="true"/>
    <LE_x0020__x002d__x0020_Q2 xmlns="49f45eef-902e-4121-abb0-1efe2a4305cb" xsi:nil="true"/>
    <LE_x0020__x002d__x0020_Q1 xmlns="49f45eef-902e-4121-abb0-1efe2a4305cb" xsi:nil="true"/>
    <LP_x0020__x002d__x0020_Q4 xmlns="49f45eef-902e-4121-abb0-1efe2a4305cb" xsi:nil="true"/>
    <Editorial_x0020_Complete xmlns="49f45eef-902e-4121-abb0-1efe2a4305cb" xsi:nil="true"/>
    <Priority xmlns="49f45eef-902e-4121-abb0-1efe2a4305cb">2</Priority>
    <Editsheet xmlns="49f45eef-902e-4121-abb0-1efe2a4305cb">false</Editsheet>
    <Status_x0020_Detail xmlns="49f45eef-902e-4121-abb0-1efe2a4305cb">Not Started</Status_x0020_Detail>
    <Course_x0020_Hand_x002d_off_x0020__x002d__x0020__x0023__x0020_Courses xmlns="49f45eef-902e-4121-abb0-1efe2a4305cb" xsi:nil="true"/>
    <LE_x0020__x002d__x0020_Q4 xmlns="49f45eef-902e-4121-abb0-1efe2a4305cb" xsi:nil="true"/>
    <SEO_x0020_Total xmlns="49f45eef-902e-4121-abb0-1efe2a4305cb" xsi:nil="true"/>
    <SEO_x0020__x002d__x0020_Q3 xmlns="49f45eef-902e-4121-abb0-1efe2a4305cb" xsi:nil="true"/>
    <SEO_x0020__x002d__x0020_Q4 xmlns="49f45eef-902e-4121-abb0-1efe2a4305cb" xsi:nil="true"/>
    <Plan_x0020_Location xmlns="49f45eef-902e-4121-abb0-1efe2a4305cb" xsi:nil="true"/>
    <Notes0 xmlns="49f45eef-902e-4121-abb0-1efe2a4305cb">Ready for instructor review</Notes0>
    <CD_x0020__x002d__x0020_Q4 xmlns="49f45eef-902e-4121-abb0-1efe2a4305cb" xsi:nil="true"/>
    <Slides0 xmlns="49f45eef-902e-4121-abb0-1efe2a4305cb" xsi:nil="true"/>
    <SEO_x0020__x002d__x0020_Q2 xmlns="49f45eef-902e-4121-abb0-1efe2a4305cb" xsi:nil="true"/>
    <Learning_x0020_Path xmlns="49f45eef-902e-4121-abb0-1efe2a4305cb">1387</Learning_x0020_Path>
    <Editorial_x0020_Review_x0020__x002d__x0020_Total_x0020_Time_x0020__x0028_min_x0029_ xmlns="49f45eef-902e-4121-abb0-1efe2a4305cb" xsi:nil="true"/>
    <CD_x0020__x002d__x0020_Q5 xmlns="49f45eef-902e-4121-abb0-1efe2a4305cb" xsi:nil="true"/>
    <LE_x0020_Feeback xmlns="49f45eef-902e-4121-abb0-1efe2a4305cb" xsi:nil="true"/>
    <Course_x0020_Hand_x002d_off_x0020__x002d__x0020__x0023__x0020_Videos xmlns="49f45eef-902e-4121-abb0-1efe2a4305cb" xsi:nil="true"/>
    <SEO_x0020_Feedback xmlns="49f45eef-902e-4121-abb0-1efe2a4305cb" xsi:nil="true"/>
    <Editorial_x0020_Review_x0020__x002d__x0020__x0023__x0020_of_x0020_Videos xmlns="49f45eef-902e-4121-abb0-1efe2a4305cb" xsi:nil="true"/>
    <CD_x0020__x002d__x0020_Q6 xmlns="49f45eef-902e-4121-abb0-1efe2a4305cb" xsi:nil="true"/>
    <CD_x0020_Feeback xmlns="49f45eef-902e-4121-abb0-1efe2a4305cb" xsi:nil="true"/>
    <LP_x0020_Feedback xmlns="49f45eef-902e-4121-abb0-1efe2a4305cb" xsi:nil="true"/>
    <End_x0020_Date xmlns="49f45eef-902e-4121-abb0-1efe2a4305cb" xsi:nil="true"/>
    <Graphics_x0020_Complete xmlns="49f45eef-902e-4121-abb0-1efe2a4305cb" xsi:nil="true"/>
    <Editor0 xmlns="49f45eef-902e-4121-abb0-1efe2a4305cb" xsi:nil="true"/>
    <Editorial_x0020_Review_x0020__x002d__x0020__x0023__x0020_of_x0020_Slides xmlns="49f45eef-902e-4121-abb0-1efe2a4305cb" xsi:nil="true"/>
    <LP_x0020__x002d__x0020_Q3 xmlns="49f45eef-902e-4121-abb0-1efe2a4305cb" xsi:nil="true"/>
    <Rubric_x0020_Reviewer_x0020__x0028_SEO_x0029_ xmlns="49f45eef-902e-4121-abb0-1efe2a4305cb" xsi:nil="true"/>
    <CD_x0020__x002d__x0020_Q1 xmlns="49f45eef-902e-4121-abb0-1efe2a4305cb" xsi:nil="true"/>
    <QA_x0020_Reviewer xmlns="49f45eef-902e-4121-abb0-1efe2a4305cb" xsi:nil="true"/>
    <LP_x0020__x002d__x0020_Q2 xmlns="49f45eef-902e-4121-abb0-1efe2a4305cb" xsi:nil="true"/>
    <Rubric_x0020_Reviewer_x0020__x0028_CD_x0029_ xmlns="49f45eef-902e-4121-abb0-1efe2a4305cb" xsi:nil="true"/>
    <CD_x0020__x002d__x0020_Q2 xmlns="49f45eef-902e-4121-abb0-1efe2a4305cb" xsi:nil="true"/>
    <Rubric_x0020_Reviewer_x0020__x0028_LP_x0029_ xmlns="49f45eef-902e-4121-abb0-1efe2a4305cb" xsi:nil="true"/>
    <LP_x0020__x002d__x0020_Q1 xmlns="49f45eef-902e-4121-abb0-1efe2a4305cb" xsi:nil="true"/>
    <Course_x0020_code xmlns="49f45eef-902e-4121-abb0-1efe2a4305cb" xsi:nil="true"/>
    <CD_x0020__x002d__x0020_Q3 xmlns="49f45eef-902e-4121-abb0-1efe2a4305cb" xsi:nil="true"/>
    <Course_x0020_Complete xmlns="49f45eef-902e-4121-abb0-1efe2a4305cb" xsi:nil="true"/>
    <Null_x002d_date xmlns="49f45eef-902e-4121-abb0-1efe2a4305cb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604578BAD8E046BEA6A6953A355B7D" ma:contentTypeVersion="96" ma:contentTypeDescription="Create a new document." ma:contentTypeScope="" ma:versionID="5e3799dce67c868ba60f976ca8f8e492">
  <xsd:schema xmlns:xsd="http://www.w3.org/2001/XMLSchema" xmlns:xs="http://www.w3.org/2001/XMLSchema" xmlns:p="http://schemas.microsoft.com/office/2006/metadata/properties" xmlns:ns2="49f45eef-902e-4121-abb0-1efe2a4305cb" xmlns:ns3="d72133df-ddc6-45fd-ab4e-f14db011aa40" targetNamespace="http://schemas.microsoft.com/office/2006/metadata/properties" ma:root="true" ma:fieldsID="3947a9761037e184628021a93f22b00d" ns2:_="" ns3:_="">
    <xsd:import namespace="49f45eef-902e-4121-abb0-1efe2a4305cb"/>
    <xsd:import namespace="d72133df-ddc6-45fd-ab4e-f14db011aa40"/>
    <xsd:element name="properties">
      <xsd:complexType>
        <xsd:sequence>
          <xsd:element name="documentManagement">
            <xsd:complexType>
              <xsd:all>
                <xsd:element ref="ns2:Learning_x0020_Path" minOccurs="0"/>
                <xsd:element ref="ns3:Planner" minOccurs="0"/>
                <xsd:element ref="ns2:Status"/>
                <xsd:element ref="ns2:Status_x0020_Detail" minOccurs="0"/>
                <xsd:element ref="ns2:Notes0" minOccurs="0"/>
                <xsd:element ref="ns2:Editor0" minOccurs="0"/>
                <xsd:element ref="ns2:Editorial_x0020_Review_x0020__x002d__x0020__x0023__x0020_of_x0020_Slides" minOccurs="0"/>
                <xsd:element ref="ns2:Editorial_x0020_Review_x0020__x002d__x0020__x0023__x0020_of_x0020_Videos" minOccurs="0"/>
                <xsd:element ref="ns2:Editorial_x0020_Review_x0020__x002d__x0020_Total_x0020_Time_x0020__x0028_min_x0029_" minOccurs="0"/>
                <xsd:element ref="ns2:Editsheet" minOccurs="0"/>
                <xsd:element ref="ns2:Rubric_x0020_Reviewer_x0020__x0028_CD_x0029_" minOccurs="0"/>
                <xsd:element ref="ns2:CD_x0020__x002d__x0020_Q1" minOccurs="0"/>
                <xsd:element ref="ns2:CD_x0020__x002d__x0020_Q2" minOccurs="0"/>
                <xsd:element ref="ns2:CD_x0020__x002d__x0020_Q3" minOccurs="0"/>
                <xsd:element ref="ns2:CD_x0020__x002d__x0020_Q4" minOccurs="0"/>
                <xsd:element ref="ns2:CD_x0020__x002d__x0020_Q5" minOccurs="0"/>
                <xsd:element ref="ns2:CD_x0020__x002d__x0020_Q6" minOccurs="0"/>
                <xsd:element ref="ns2:CD_x0020_Feeback" minOccurs="0"/>
                <xsd:element ref="ns2:QA_x0020_Reviewer" minOccurs="0"/>
                <xsd:element ref="ns2:LE_x0020__x002d__x0020_Q1" minOccurs="0"/>
                <xsd:element ref="ns2:LE_x0020__x002d__x0020_Q2" minOccurs="0"/>
                <xsd:element ref="ns2:LE_x0020__x002d__x0020_Q3" minOccurs="0"/>
                <xsd:element ref="ns2:LE_x0020__x002d__x0020_Q4" minOccurs="0"/>
                <xsd:element ref="ns2:LE_x0020_Feeback" minOccurs="0"/>
                <xsd:element ref="ns2:Rubric_x0020_Reviewer_x0020__x0028_LP_x0029_" minOccurs="0"/>
                <xsd:element ref="ns2:LP_x0020__x002d__x0020_Q1" minOccurs="0"/>
                <xsd:element ref="ns2:LP_x0020__x002d__x0020_Q2" minOccurs="0"/>
                <xsd:element ref="ns2:LP_x0020__x002d__x0020_Q3" minOccurs="0"/>
                <xsd:element ref="ns2:LP_x0020__x002d__x0020_Q4" minOccurs="0"/>
                <xsd:element ref="ns2:LP_x0020_Feedback" minOccurs="0"/>
                <xsd:element ref="ns2:Course_x0020_Hand_x002d_off_x0020__x002d__x0020__x0023__x0020_Courses" minOccurs="0"/>
                <xsd:element ref="ns2:Course_x0020_Hand_x002d_off_x0020__x002d__x0020__x0023__x0020_Videos" minOccurs="0"/>
                <xsd:element ref="ns2:Learning_x0020_Path_x003a_Learning_x0020_Path_x0020__x0028_linked_x0020_to_x0020_item_x0029_" minOccurs="0"/>
                <xsd:element ref="ns2:Learning_x0020_Path_x003a_Architect" minOccurs="0"/>
                <xsd:element ref="ns2:Graphics_x0020_Complete" minOccurs="0"/>
                <xsd:element ref="ns2:Learning_x0020_Path_x003a_Instructor" minOccurs="0"/>
                <xsd:element ref="ns2:End_x0020_Date" minOccurs="0"/>
                <xsd:element ref="ns2:Slides0" minOccurs="0"/>
                <xsd:element ref="ns2:Course_x0020_Complete" minOccurs="0"/>
                <xsd:element ref="ns2:Null_x002d_date" minOccurs="0"/>
                <xsd:element ref="ns2:Course_x0020_code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Learning_x0020_Path_x003a_Plan_x0020_Approval" minOccurs="0"/>
                <xsd:element ref="ns2:Learning_x0020_Path_x003a_ID" minOccurs="0"/>
                <xsd:element ref="ns2:Editorial_x0020_Complete" minOccurs="0"/>
                <xsd:element ref="ns2:Learning_x0020_Path_x003a_Status_x0020_Detail" minOccurs="0"/>
                <xsd:element ref="ns2:Learning_x0020_Path_x003a_Budget_x0020_Classification" minOccurs="0"/>
                <xsd:element ref="ns2:Learning_x0020_Path_x003a_Storyboard_x0020_Template" minOccurs="0"/>
                <xsd:element ref="ns2:Learning_x0020_Path_x003a_Track" minOccurs="0"/>
                <xsd:element ref="ns2:Learning_x0020_Path_x003a_Content_x0020_Area" minOccurs="0"/>
                <xsd:element ref="ns2:Learning_x0020_Path_x003a_Release_x0020_Qtr" minOccurs="0"/>
                <xsd:element ref="ns2:Learning_x0020_Path_x003a_Path_x0020_ID" minOccurs="0"/>
                <xsd:element ref="ns2:Learning_x0020_Path_x003a_Learning_x0020_Path_x0020_Info" minOccurs="0"/>
                <xsd:element ref="ns2:Learning_x0020_Path_x003a_Planning_x0020_Partner" minOccurs="0"/>
                <xsd:element ref="ns2:Learning_x0020_Path_x003a_Order" minOccurs="0"/>
                <xsd:element ref="ns2:Learning_x0020_Path_x003a_Project_x002d_main" minOccurs="0"/>
                <xsd:element ref="ns2:Planner_x003a_ID" minOccurs="0"/>
                <xsd:element ref="ns2:Learning_x0020_Path_x003a_Learning_x0020_Path_x0020__x0028_Total_x0020_Videos_x0029_" minOccurs="0"/>
                <xsd:element ref="ns2:Plan_x0020_Location" minOccurs="0"/>
                <xsd:element ref="ns2:Learning_x0020_Path_x003a_Recording_x0020_Partner" minOccurs="0"/>
                <xsd:element ref="ns2:Priority" minOccurs="0"/>
                <xsd:element ref="ns2:Learning_x0020_Path_x003a_Project_x002d_sub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Rubric_x0020_Reviewer_x0020__x0028_SEO_x0029_" minOccurs="0"/>
                <xsd:element ref="ns2:SEO_x0020__x002d__x0020_Q1" minOccurs="0"/>
                <xsd:element ref="ns2:SEO_x0020__x002d__x0020_Q2" minOccurs="0"/>
                <xsd:element ref="ns2:SEO_x0020__x002d__x0020_Q3" minOccurs="0"/>
                <xsd:element ref="ns2:SEO_x0020__x002d__x0020_Q4" minOccurs="0"/>
                <xsd:element ref="ns2:SEO_x0020_Total" minOccurs="0"/>
                <xsd:element ref="ns2:SEO_x0020_Feedback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f45eef-902e-4121-abb0-1efe2a4305cb" elementFormDefault="qualified">
    <xsd:import namespace="http://schemas.microsoft.com/office/2006/documentManagement/types"/>
    <xsd:import namespace="http://schemas.microsoft.com/office/infopath/2007/PartnerControls"/>
    <xsd:element name="Learning_x0020_Path" ma:index="2" nillable="true" ma:displayName="Learning Path" ma:list="{fca098ae-51c5-4351-89dd-489c6412d92e}" ma:internalName="Learning_x0020_Path" ma:readOnly="false" ma:showField="Learning_x0020_Path_x0020__x0028">
      <xsd:simpleType>
        <xsd:restriction base="dms:Lookup"/>
      </xsd:simpleType>
    </xsd:element>
    <xsd:element name="Status" ma:index="4" ma:displayName="Status" ma:format="Dropdown" ma:indexed="true" ma:internalName="Status" ma:readOnly="false">
      <xsd:simpleType>
        <xsd:restriction base="dms:Choice">
          <xsd:enumeration value="Planning"/>
          <xsd:enumeration value="Graphic Design"/>
          <xsd:enumeration value="Editorial"/>
          <xsd:enumeration value="Recording"/>
        </xsd:restriction>
      </xsd:simpleType>
    </xsd:element>
    <xsd:element name="Status_x0020_Detail" ma:index="5" nillable="true" ma:displayName="Status Detail" ma:format="Dropdown" ma:indexed="true" ma:internalName="Status_x0020_Detail" ma:readOnly="false">
      <xsd:simpleType>
        <xsd:restriction base="dms:Choice">
          <xsd:enumeration value="Not Started"/>
          <xsd:enumeration value="In Progress"/>
          <xsd:enumeration value="Completed"/>
          <xsd:enumeration value="Needs Fixes"/>
          <xsd:enumeration value="Kick-off"/>
          <xsd:enumeration value="for Skillsoft Review"/>
          <xsd:enumeration value="Approved"/>
          <xsd:enumeration value="On-Hold"/>
        </xsd:restriction>
      </xsd:simpleType>
    </xsd:element>
    <xsd:element name="Notes0" ma:index="6" nillable="true" ma:displayName="Notes" ma:internalName="Notes0" ma:readOnly="false">
      <xsd:simpleType>
        <xsd:restriction base="dms:Text">
          <xsd:maxLength value="255"/>
        </xsd:restriction>
      </xsd:simpleType>
    </xsd:element>
    <xsd:element name="Editor0" ma:index="7" nillable="true" ma:displayName="Editor" ma:internalName="Editor0" ma:readOnly="false">
      <xsd:simpleType>
        <xsd:restriction base="dms:Text">
          <xsd:maxLength value="255"/>
        </xsd:restriction>
      </xsd:simpleType>
    </xsd:element>
    <xsd:element name="Editorial_x0020_Review_x0020__x002d__x0020__x0023__x0020_of_x0020_Slides" ma:index="8" nillable="true" ma:displayName="Editorial Review - # of Slides" ma:decimals="0" ma:internalName="Editorial_x0020_Review_x0020__x002d__x0020__x0023__x0020_of_x0020_Slides" ma:readOnly="false" ma:percentage="FALSE">
      <xsd:simpleType>
        <xsd:restriction base="dms:Number"/>
      </xsd:simpleType>
    </xsd:element>
    <xsd:element name="Editorial_x0020_Review_x0020__x002d__x0020__x0023__x0020_of_x0020_Videos" ma:index="9" nillable="true" ma:displayName="Editorial Review - # of Videos" ma:internalName="Editorial_x0020_Review_x0020__x002d__x0020__x0023__x0020_of_x0020_Videos" ma:readOnly="false" ma:percentage="FALSE">
      <xsd:simpleType>
        <xsd:restriction base="dms:Number"/>
      </xsd:simpleType>
    </xsd:element>
    <xsd:element name="Editorial_x0020_Review_x0020__x002d__x0020_Total_x0020_Time_x0020__x0028_min_x0029_" ma:index="10" nillable="true" ma:displayName="Editorial Review - Total Time (min)" ma:internalName="Editorial_x0020_Review_x0020__x002d__x0020_Total_x0020_Time_x0020__x0028_min_x0029_" ma:readOnly="false" ma:percentage="FALSE">
      <xsd:simpleType>
        <xsd:restriction base="dms:Number"/>
      </xsd:simpleType>
    </xsd:element>
    <xsd:element name="Editsheet" ma:index="12" nillable="true" ma:displayName="Editsheet (Y/N)" ma:default="0" ma:internalName="Editsheet" ma:readOnly="false">
      <xsd:simpleType>
        <xsd:restriction base="dms:Boolean"/>
      </xsd:simpleType>
    </xsd:element>
    <xsd:element name="Rubric_x0020_Reviewer_x0020__x0028_CD_x0029_" ma:index="13" nillable="true" ma:displayName="Rubric Reviewer (CD)" ma:description="Rubric Reviewer for Course Design section" ma:internalName="Rubric_x0020_Reviewer_x0020__x0028_CD_x0029_">
      <xsd:simpleType>
        <xsd:restriction base="dms:Text">
          <xsd:maxLength value="255"/>
        </xsd:restriction>
      </xsd:simpleType>
    </xsd:element>
    <xsd:element name="CD_x0020__x002d__x0020_Q1" ma:index="14" nillable="true" ma:displayName="CD - C1" ma:description="The course objectives and underlying topics/skills are clear and attainable by the target audience.&#10;0 - Remediate, 1 - Meets, 2 - Exceeds" ma:internalName="CD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2" ma:index="15" nillable="true" ma:displayName="CD - C2" ma:description="The course includes the necessary topics to cover the stated objectives.&#10;0 - Remediate, 1 - Meets, 2 - Exceeds" ma:internalName="CD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3" ma:index="16" nillable="true" ma:displayName="CD - C3" ma:description="The course does not include extraneous material or topics outside of the stated objectives.&#10;0 - Remediate, 1 - Meets, 2 - Exceeds" ma:internalName="CD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4" ma:index="17" nillable="true" ma:displayName="CD - C4" ma:description="The topics are covered in a clear and logical teaching sequence.&#10;0 - Remediate, 1 - Meets, 2 - Exceeds" ma:internalName="CD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5" ma:index="18" nillable="true" ma:displayName="CD - C5" ma:description="The topics are covered at the appropriate skill level for the intended audience.&#10;0 - Remediate, 1 - Meets, 2 - Exceeds" ma:internalName="CD_x0020__x002d__x0020_Q5" ma:percentage="FALSE">
      <xsd:simpleType>
        <xsd:restriction base="dms:Number">
          <xsd:maxInclusive value="2"/>
          <xsd:minInclusive value="0"/>
        </xsd:restriction>
      </xsd:simpleType>
    </xsd:element>
    <xsd:element name="CD_x0020__x002d__x0020_Q6" ma:index="19" nillable="true" ma:displayName="CD - C6" ma:description="The instructor is clear on how the topics/skills can be applied in realistic situations.&#10;0 - Remediate, 1 - Meets, 2 - Exceeds" ma:internalName="CD_x0020__x002d__x0020_Q6" ma:percentage="FALSE">
      <xsd:simpleType>
        <xsd:restriction base="dms:Number">
          <xsd:maxInclusive value="2"/>
          <xsd:minInclusive value="0"/>
        </xsd:restriction>
      </xsd:simpleType>
    </xsd:element>
    <xsd:element name="CD_x0020_Feeback" ma:index="20" nillable="true" ma:displayName="Course Design Feedback" ma:description="Provide Course Design feedback in point form that reflects the details that will be provided to vendor via email." ma:internalName="CD_x0020_Feeback">
      <xsd:simpleType>
        <xsd:restriction base="dms:Note"/>
      </xsd:simpleType>
    </xsd:element>
    <xsd:element name="QA_x0020_Reviewer" ma:index="21" nillable="true" ma:displayName="Rubric Reviewer (LE)" ma:description="Rubric Reviewer for Learning Experience section" ma:internalName="QA_x0020_Reviewer">
      <xsd:simpleType>
        <xsd:restriction base="dms:Text">
          <xsd:maxLength value="255"/>
        </xsd:restriction>
      </xsd:simpleType>
    </xsd:element>
    <xsd:element name="LE_x0020__x002d__x0020_Q1" ma:index="22" nillable="true" ma:displayName="LE - C1" ma:description="The instructor is clear on how the topics/skills can be applied in realistic situations.&#10;0 - Remediate, 1 - Meets, 2 - Exceeds" ma:internalName="LE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2" ma:index="23" nillable="true" ma:displayName="LE - C2" ma:description="The instructor is engaging and delivers the materials clearly and effectively.&#10;0 - Remediate, 1 - Meets, 2 - Exceeds" ma:internalName="LE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3" ma:index="24" nillable="true" ma:displayName="LE - C3" ma:description="The instructor demonstrates expert knowledge and delivers the content with confidence.&#10;0 - Remediate, 1 - Meets, 2 - Exceeds" ma:internalName="LE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LE_x0020__x002d__x0020_Q4" ma:index="25" nillable="true" ma:displayName="LE - C4" ma:description="The course videos are error-free in both technical content and presentation.&#10;0 - Remediate, 1 - Meets, 2 - Exceeds" ma:internalName="LE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LE_x0020_Feeback" ma:index="26" nillable="true" ma:displayName="Learning Experience Feedback" ma:description="Provide Learning Experience feedback in point form that reflects the details that will be provided to vendor via email." ma:internalName="LE_x0020_Feeback">
      <xsd:simpleType>
        <xsd:restriction base="dms:Note"/>
      </xsd:simpleType>
    </xsd:element>
    <xsd:element name="Rubric_x0020_Reviewer_x0020__x0028_LP_x0029_" ma:index="27" nillable="true" ma:displayName="Rubric Reviewer (LP)" ma:description="Rubric Reviewer for Learner Performance section" ma:internalName="Rubric_x0020_Reviewer_x0020__x0028_LP_x0029_">
      <xsd:simpleType>
        <xsd:restriction base="dms:Text">
          <xsd:maxLength value="255"/>
        </xsd:restriction>
      </xsd:simpleType>
    </xsd:element>
    <xsd:element name="LP_x0020__x002d__x0020_Q1" ma:index="28" nillable="true" ma:displayName="LP - C1" ma:description="The course provides continuous feedback for the learner to gauge their understanding and mastery of skills. &#10;0 - Remediate, 1 - Meets, 2 - Exceeds" ma:internalName="LP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2" ma:index="29" nillable="true" ma:displayName="LP - C2" ma:description="The course assessment tests the learner’s knowledge and skills against the stated objectives.&#10;0 - Remediate, 1 - Meets, 2 - Exceeds" ma:internalName="LP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3" ma:index="30" nillable="true" ma:displayName="LP - C3" ma:description="The course assessment tests the learner’s knowledge and skills using realistic scenarios.&#10;0 - Remediate, 1 - Meets, 2 - Exceeds" ma:internalName="LP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LP_x0020__x002d__x0020_Q4" ma:index="31" nillable="true" ma:displayName="LP - C4" ma:description="Assessment questions are worded clearly, structured according to our guidelines, and error-free.&#10;0 - Remediate, 1 - Meets, 2 - Exceeds" ma:internalName="LP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LP_x0020_Feedback" ma:index="32" nillable="true" ma:displayName="Learner Performance Feedback" ma:description="Provide Learner Performance feedback in point form that reflects the details that will be provided to vendor via email." ma:internalName="LP_x0020_Feedback">
      <xsd:simpleType>
        <xsd:restriction base="dms:Note"/>
      </xsd:simpleType>
    </xsd:element>
    <xsd:element name="Course_x0020_Hand_x002d_off_x0020__x002d__x0020__x0023__x0020_Courses" ma:index="33" nillable="true" ma:displayName="Course Hand-off - # Courses" ma:decimals="0" ma:internalName="Course_x0020_Hand_x002d_off_x0020__x002d__x0020__x0023__x0020_Courses" ma:readOnly="false" ma:percentage="FALSE">
      <xsd:simpleType>
        <xsd:restriction base="dms:Number"/>
      </xsd:simpleType>
    </xsd:element>
    <xsd:element name="Course_x0020_Hand_x002d_off_x0020__x002d__x0020__x0023__x0020_Videos" ma:index="34" nillable="true" ma:displayName="Course Hand-off - # Videos" ma:decimals="0" ma:internalName="Course_x0020_Hand_x002d_off_x0020__x002d__x0020__x0023__x0020_Videos" ma:readOnly="false" ma:percentage="FALSE">
      <xsd:simpleType>
        <xsd:restriction base="dms:Number"/>
      </xsd:simpleType>
    </xsd:element>
    <xsd:element name="Learning_x0020_Path_x003a_Learning_x0020_Path_x0020__x0028_linked_x0020_to_x0020_item_x0029_" ma:index="45" nillable="true" ma:displayName="Learning Path:Learning Path (linked to item)" ma:list="{fca098ae-51c5-4351-89dd-489c6412d92e}" ma:internalName="Learning_x0020_Path_x003a_Learning_x0020_Path_x0020__x0028_linked_x0020_to_x0020_item_x0029_" ma:readOnly="true" ma:showField="LinkTitleNoMenu" ma:web="d72133df-ddc6-45fd-ab4e-f14db011aa40">
      <xsd:simpleType>
        <xsd:restriction base="dms:Lookup"/>
      </xsd:simpleType>
    </xsd:element>
    <xsd:element name="Learning_x0020_Path_x003a_Architect" ma:index="46" nillable="true" ma:displayName="Content Strategist" ma:list="{fca098ae-51c5-4351-89dd-489c6412d92e}" ma:internalName="Learning_x0020_Path_x003a_Architect" ma:readOnly="true" ma:showField="Architect" ma:web="d72133df-ddc6-45fd-ab4e-f14db011aa40">
      <xsd:simpleType>
        <xsd:restriction base="dms:Lookup"/>
      </xsd:simpleType>
    </xsd:element>
    <xsd:element name="Graphics_x0020_Complete" ma:index="47" nillable="true" ma:displayName="Graphics Complete" ma:format="DateOnly" ma:hidden="true" ma:internalName="Graphics_x0020_Complete" ma:readOnly="false">
      <xsd:simpleType>
        <xsd:restriction base="dms:DateTime"/>
      </xsd:simpleType>
    </xsd:element>
    <xsd:element name="Learning_x0020_Path_x003a_Instructor" ma:index="48" nillable="true" ma:displayName="Instructor" ma:list="{fca098ae-51c5-4351-89dd-489c6412d92e}" ma:internalName="Learning_x0020_Path_x003a_Instructor" ma:readOnly="true" ma:showField="Instructor" ma:web="d72133df-ddc6-45fd-ab4e-f14db011aa40">
      <xsd:simpleType>
        <xsd:restriction base="dms:Lookup"/>
      </xsd:simpleType>
    </xsd:element>
    <xsd:element name="End_x0020_Date" ma:index="49" nillable="true" ma:displayName="Planning Complete" ma:format="DateOnly" ma:hidden="true" ma:internalName="End_x0020_Date" ma:readOnly="false">
      <xsd:simpleType>
        <xsd:restriction base="dms:DateTime"/>
      </xsd:simpleType>
    </xsd:element>
    <xsd:element name="Slides0" ma:index="50" nillable="true" ma:displayName="Slides" ma:decimals="0" ma:hidden="true" ma:internalName="Slides0" ma:readOnly="false" ma:percentage="FALSE">
      <xsd:simpleType>
        <xsd:restriction base="dms:Number"/>
      </xsd:simpleType>
    </xsd:element>
    <xsd:element name="Course_x0020_Complete" ma:index="51" nillable="true" ma:displayName="Course Complete" ma:format="DateOnly" ma:indexed="true" ma:internalName="Course_x0020_Complete" ma:readOnly="false">
      <xsd:simpleType>
        <xsd:restriction base="dms:DateTime"/>
      </xsd:simpleType>
    </xsd:element>
    <xsd:element name="Null_x002d_date" ma:index="52" nillable="true" ma:displayName="Null-date" ma:format="DateOnly" ma:hidden="true" ma:internalName="Null_x002d_date" ma:readOnly="false">
      <xsd:simpleType>
        <xsd:restriction base="dms:DateTime"/>
      </xsd:simpleType>
    </xsd:element>
    <xsd:element name="Course_x0020_code" ma:index="54" nillable="true" ma:displayName="Editsheet Location" ma:hidden="true" ma:internalName="Course_x0020_code" ma:readOnly="false">
      <xsd:simpleType>
        <xsd:restriction base="dms:Text">
          <xsd:maxLength value="255"/>
        </xsd:restriction>
      </xsd:simpleType>
    </xsd:element>
    <xsd:element name="MediaServiceMetadata" ma:index="5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6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6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6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63" nillable="true" ma:displayName="MediaServiceDateTaken" ma:hidden="true" ma:internalName="MediaServiceDateTaken" ma:readOnly="true">
      <xsd:simpleType>
        <xsd:restriction base="dms:Text"/>
      </xsd:simpleType>
    </xsd:element>
    <xsd:element name="Learning_x0020_Path_x003a_Plan_x0020_Approval" ma:index="67" nillable="true" ma:displayName="Learning Path:Plan Approval" ma:list="{fca098ae-51c5-4351-89dd-489c6412d92e}" ma:internalName="Learning_x0020_Path_x003a_Plan_x0020_Approval" ma:readOnly="true" ma:showField="PlanApproval" ma:web="d72133df-ddc6-45fd-ab4e-f14db011aa40">
      <xsd:simpleType>
        <xsd:restriction base="dms:Lookup"/>
      </xsd:simpleType>
    </xsd:element>
    <xsd:element name="Learning_x0020_Path_x003a_ID" ma:index="68" nillable="true" ma:displayName="Learning Path:ID" ma:list="{fca098ae-51c5-4351-89dd-489c6412d92e}" ma:internalName="Learning_x0020_Path_x003a_ID" ma:readOnly="true" ma:showField="ID" ma:web="d72133df-ddc6-45fd-ab4e-f14db011aa40">
      <xsd:simpleType>
        <xsd:restriction base="dms:Lookup"/>
      </xsd:simpleType>
    </xsd:element>
    <xsd:element name="Editorial_x0020_Complete" ma:index="69" nillable="true" ma:displayName="Editorial Complete" ma:format="DateOnly" ma:hidden="true" ma:internalName="Editorial_x0020_Complete" ma:readOnly="false">
      <xsd:simpleType>
        <xsd:restriction base="dms:DateTime"/>
      </xsd:simpleType>
    </xsd:element>
    <xsd:element name="Learning_x0020_Path_x003a_Status_x0020_Detail" ma:index="70" nillable="true" ma:displayName="Learning Path:Status Detail" ma:list="{fca098ae-51c5-4351-89dd-489c6412d92e}" ma:internalName="Learning_x0020_Path_x003a_Status_x0020_Detail" ma:readOnly="true" ma:showField="Status_x0020_Detail" ma:web="d72133df-ddc6-45fd-ab4e-f14db011aa40">
      <xsd:simpleType>
        <xsd:restriction base="dms:Lookup"/>
      </xsd:simpleType>
    </xsd:element>
    <xsd:element name="Learning_x0020_Path_x003a_Budget_x0020_Classification" ma:index="74" nillable="true" ma:displayName="Learning Path:Budget Classification" ma:list="{fca098ae-51c5-4351-89dd-489c6412d92e}" ma:internalName="Learning_x0020_Path_x003a_Budget_x0020_Classification" ma:readOnly="true" ma:showField="IT_x002f_Dev" ma:web="d72133df-ddc6-45fd-ab4e-f14db011aa40">
      <xsd:simpleType>
        <xsd:restriction base="dms:Lookup"/>
      </xsd:simpleType>
    </xsd:element>
    <xsd:element name="Learning_x0020_Path_x003a_Storyboard_x0020_Template" ma:index="75" nillable="true" ma:displayName="Learning Path:Storyboard Template" ma:list="{fca098ae-51c5-4351-89dd-489c6412d92e}" ma:internalName="Learning_x0020_Path_x003a_Storyboard_x0020_Template" ma:readOnly="true" ma:showField="Storyboard_x0020_Template0" ma:web="d72133df-ddc6-45fd-ab4e-f14db011aa40">
      <xsd:simpleType>
        <xsd:restriction base="dms:Lookup"/>
      </xsd:simpleType>
    </xsd:element>
    <xsd:element name="Learning_x0020_Path_x003a_Track" ma:index="76" nillable="true" ma:displayName="Track" ma:list="{fca098ae-51c5-4351-89dd-489c6412d92e}" ma:internalName="Learning_x0020_Path_x003a_Track" ma:readOnly="true" ma:showField="Track" ma:web="d72133df-ddc6-45fd-ab4e-f14db011aa40">
      <xsd:simpleType>
        <xsd:restriction base="dms:Lookup"/>
      </xsd:simpleType>
    </xsd:element>
    <xsd:element name="Learning_x0020_Path_x003a_Content_x0020_Area" ma:index="77" nillable="true" ma:displayName="Content Area" ma:list="{fca098ae-51c5-4351-89dd-489c6412d92e}" ma:internalName="Learning_x0020_Path_x003a_Content_x0020_Area" ma:readOnly="true" ma:showField="Content_x0020_Area" ma:web="d72133df-ddc6-45fd-ab4e-f14db011aa40">
      <xsd:simpleType>
        <xsd:restriction base="dms:Lookup"/>
      </xsd:simpleType>
    </xsd:element>
    <xsd:element name="Learning_x0020_Path_x003a_Release_x0020_Qtr" ma:index="78" nillable="true" ma:displayName="Learning Path:Release Qtr" ma:list="{fca098ae-51c5-4351-89dd-489c6412d92e}" ma:internalName="Learning_x0020_Path_x003a_Release_x0020_Qtr" ma:readOnly="true" ma:showField="Release_x0020_Date" ma:web="d72133df-ddc6-45fd-ab4e-f14db011aa40">
      <xsd:simpleType>
        <xsd:restriction base="dms:Lookup"/>
      </xsd:simpleType>
    </xsd:element>
    <xsd:element name="Learning_x0020_Path_x003a_Path_x0020_ID" ma:index="79" nillable="true" ma:displayName="Learning Path:Path ID" ma:list="{fca098ae-51c5-4351-89dd-489c6412d92e}" ma:internalName="Learning_x0020_Path_x003a_Path_x0020_ID" ma:readOnly="true" ma:showField="Path_x0020_ID" ma:web="d72133df-ddc6-45fd-ab4e-f14db011aa40">
      <xsd:simpleType>
        <xsd:restriction base="dms:Lookup"/>
      </xsd:simpleType>
    </xsd:element>
    <xsd:element name="Learning_x0020_Path_x003a_Learning_x0020_Path_x0020_Info" ma:index="80" nillable="true" ma:displayName="Learning Path:Learning Path Info" ma:list="{fca098ae-51c5-4351-89dd-489c6412d92e}" ma:internalName="Learning_x0020_Path_x003a_Learning_x0020_Path_x0020_Info" ma:readOnly="true" ma:showField="Learning_x0020_Path_x0020_Info" ma:web="d72133df-ddc6-45fd-ab4e-f14db011aa40">
      <xsd:simpleType>
        <xsd:restriction base="dms:Lookup"/>
      </xsd:simpleType>
    </xsd:element>
    <xsd:element name="Learning_x0020_Path_x003a_Planning_x0020_Partner" ma:index="81" nillable="true" ma:displayName="Planning Partner" ma:list="{fca098ae-51c5-4351-89dd-489c6412d92e}" ma:internalName="Learning_x0020_Path_x003a_Planning_x0020_Partner" ma:readOnly="true" ma:showField="Partner" ma:web="d72133df-ddc6-45fd-ab4e-f14db011aa40">
      <xsd:simpleType>
        <xsd:restriction base="dms:Lookup"/>
      </xsd:simpleType>
    </xsd:element>
    <xsd:element name="Learning_x0020_Path_x003a_Order" ma:index="83" nillable="true" ma:displayName="Order" ma:list="{fca098ae-51c5-4351-89dd-489c6412d92e}" ma:internalName="Learning_x0020_Path_x003a_Order" ma:readOnly="true" ma:showField="Order0" ma:web="d72133df-ddc6-45fd-ab4e-f14db011aa40">
      <xsd:simpleType>
        <xsd:restriction base="dms:Lookup"/>
      </xsd:simpleType>
    </xsd:element>
    <xsd:element name="Learning_x0020_Path_x003a_Project_x002d_main" ma:index="85" nillable="true" ma:displayName="Learning Path:Project-main" ma:list="{fca098ae-51c5-4351-89dd-489c6412d92e}" ma:internalName="Learning_x0020_Path_x003a_Project_x002d_main" ma:readOnly="true" ma:showField="Client0" ma:web="d72133df-ddc6-45fd-ab4e-f14db011aa40">
      <xsd:simpleType>
        <xsd:restriction base="dms:Lookup"/>
      </xsd:simpleType>
    </xsd:element>
    <xsd:element name="Planner_x003a_ID" ma:index="86" nillable="true" ma:displayName="Planner:ID" ma:list="{4b06387c-fd37-4ccd-a3e8-be3b20cc21b4}" ma:internalName="Planner_x003a_ID" ma:readOnly="true" ma:showField="ID" ma:web="d72133df-ddc6-45fd-ab4e-f14db011aa40">
      <xsd:simpleType>
        <xsd:restriction base="dms:Lookup"/>
      </xsd:simpleType>
    </xsd:element>
    <xsd:element name="Learning_x0020_Path_x003a_Learning_x0020_Path_x0020__x0028_Total_x0020_Videos_x0029_" ma:index="87" nillable="true" ma:displayName="Learning Path:Learning Path (Total Videos)" ma:list="{fca098ae-51c5-4351-89dd-489c6412d92e}" ma:internalName="Learning_x0020_Path_x003a_Learning_x0020_Path_x0020__x0028_Total_x0020_Videos_x0029_" ma:readOnly="true" ma:showField="Learning_x0020_Path_x0020__x0028" ma:web="d72133df-ddc6-45fd-ab4e-f14db011aa40">
      <xsd:simpleType>
        <xsd:restriction base="dms:Lookup"/>
      </xsd:simpleType>
    </xsd:element>
    <xsd:element name="Plan_x0020_Location" ma:index="89" nillable="true" ma:displayName="Plan Location" ma:hidden="true" ma:internalName="Plan_x0020_Location" ma:readOnly="false">
      <xsd:simpleType>
        <xsd:restriction base="dms:Text">
          <xsd:maxLength value="255"/>
        </xsd:restriction>
      </xsd:simpleType>
    </xsd:element>
    <xsd:element name="Learning_x0020_Path_x003a_Recording_x0020_Partner" ma:index="90" nillable="true" ma:displayName="Recording Partner" ma:list="{fca098ae-51c5-4351-89dd-489c6412d92e}" ma:internalName="Learning_x0020_Path_x003a_Recording_x0020_Partner" ma:readOnly="true" ma:showField="RecordingPartner" ma:web="d72133df-ddc6-45fd-ab4e-f14db011aa40">
      <xsd:simpleType>
        <xsd:restriction base="dms:Lookup"/>
      </xsd:simpleType>
    </xsd:element>
    <xsd:element name="Priority" ma:index="91" nillable="true" ma:displayName="Priority" ma:indexed="true" ma:internalName="Priority" ma:readOnly="false" ma:percentage="FALSE">
      <xsd:simpleType>
        <xsd:restriction base="dms:Number"/>
      </xsd:simpleType>
    </xsd:element>
    <xsd:element name="Learning_x0020_Path_x003a_Project_x002d_sub" ma:index="92" nillable="true" ma:displayName="Project-sub" ma:list="{fca098ae-51c5-4351-89dd-489c6412d92e}" ma:internalName="Learning_x0020_Path_x003a_Project_x002d_sub" ma:readOnly="true" ma:showField="Project_x002d_sub" ma:web="d72133df-ddc6-45fd-ab4e-f14db011aa40">
      <xsd:simpleType>
        <xsd:restriction base="dms:Lookup"/>
      </xsd:simpleType>
    </xsd:element>
    <xsd:element name="MediaServiceAutoTags" ma:index="93" nillable="true" ma:displayName="Tags" ma:internalName="MediaServiceAutoTags" ma:readOnly="true">
      <xsd:simpleType>
        <xsd:restriction base="dms:Text"/>
      </xsd:simpleType>
    </xsd:element>
    <xsd:element name="MediaServiceGenerationTime" ma:index="9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95" nillable="true" ma:displayName="MediaServiceEventHashCode" ma:hidden="true" ma:internalName="MediaServiceEventHashCode" ma:readOnly="true">
      <xsd:simpleType>
        <xsd:restriction base="dms:Text"/>
      </xsd:simpleType>
    </xsd:element>
    <xsd:element name="Rubric_x0020_Reviewer_x0020__x0028_SEO_x0029_" ma:index="96" nillable="true" ma:displayName="Rubric Reviewer (SEO)" ma:description="Rubric Reviewer for SEO section" ma:internalName="Rubric_x0020_Reviewer_x0020__x0028_SEO_x0029_">
      <xsd:simpleType>
        <xsd:restriction base="dms:Text">
          <xsd:maxLength value="255"/>
        </xsd:restriction>
      </xsd:simpleType>
    </xsd:element>
    <xsd:element name="SEO_x0020__x002d__x0020_Q1" ma:index="97" nillable="true" ma:displayName="SEO - Q1" ma:description="The descriptions were between 200-300 characters. If they exceeded the limit, there were obvious reasons.&#10;0 - Remediate, 1 - Meets, 2 - Exceeds" ma:internalName="SEO_x0020__x002d__x0020_Q1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2" ma:index="98" nillable="true" ma:displayName="SEO - Q2" ma:description="The descriptions were front-heavy, included primary and relevant keywords (no more than twice unless necessary), had a general CTA, and included some acronyms.&#10;0 - Remediate, 1 - Meets, 2 - Exceeds" ma:internalName="SEO_x0020__x002d__x0020_Q2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3" ma:index="99" nillable="true" ma:displayName="SEO - Q3" ma:description="The descriptions were grammatically correct and consisted of 2-4 sentences.&#10;0 - Remediate, 1 - Meets, 2 - Exceeds" ma:internalName="SEO_x0020__x002d__x0020_Q3" ma:percentage="FALSE">
      <xsd:simpleType>
        <xsd:restriction base="dms:Number">
          <xsd:maxInclusive value="2"/>
          <xsd:minInclusive value="0"/>
        </xsd:restriction>
      </xsd:simpleType>
    </xsd:element>
    <xsd:element name="SEO_x0020__x002d__x0020_Q4" ma:index="100" nillable="true" ma:displayName="SEO - Q4" ma:description="The descriptions captured the videos' primary objectives and conveyed an accurate summary of the content from a technical perspective.&#10;0 - Remediate, 1 - Meets, 2 - Exceeds" ma:internalName="SEO_x0020__x002d__x0020_Q4" ma:percentage="FALSE">
      <xsd:simpleType>
        <xsd:restriction base="dms:Number">
          <xsd:maxInclusive value="2"/>
          <xsd:minInclusive value="0"/>
        </xsd:restriction>
      </xsd:simpleType>
    </xsd:element>
    <xsd:element name="SEO_x0020_Total" ma:index="101" nillable="true" ma:displayName="SEO Total" ma:internalName="SEO_x0020_Total">
      <xsd:simpleType>
        <xsd:restriction base="dms:Number"/>
      </xsd:simpleType>
    </xsd:element>
    <xsd:element name="SEO_x0020_Feedback" ma:index="102" nillable="true" ma:displayName="SEO Feedback" ma:description="Provide SEO feedback in point form that reflects the details that will be provided to vendor via email." ma:internalName="SEO_x0020_Feedback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2133df-ddc6-45fd-ab4e-f14db011aa40" elementFormDefault="qualified">
    <xsd:import namespace="http://schemas.microsoft.com/office/2006/documentManagement/types"/>
    <xsd:import namespace="http://schemas.microsoft.com/office/infopath/2007/PartnerControls"/>
    <xsd:element name="Planner" ma:index="3" nillable="true" ma:displayName="Planner" ma:list="{4b06387c-fd37-4ccd-a3e8-be3b20cc21b4}" ma:internalName="Planner" ma:readOnly="false" ma:showField="Title" ma:web="d72133df-ddc6-45fd-ab4e-f14db011aa40">
      <xsd:simpleType>
        <xsd:restriction base="dms:Lookup"/>
      </xsd:simpleType>
    </xsd:element>
    <xsd:element name="SharedWithUsers" ma:index="6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6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4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A9EA2BC-1CE9-4C85-9716-ECCAE8B6A90A}">
  <ds:schemaRefs>
    <ds:schemaRef ds:uri="http://schemas.microsoft.com/office/2006/documentManagement/types"/>
    <ds:schemaRef ds:uri="http://purl.org/dc/dcmitype/"/>
    <ds:schemaRef ds:uri="d72133df-ddc6-45fd-ab4e-f14db011aa40"/>
    <ds:schemaRef ds:uri="http://purl.org/dc/elements/1.1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49f45eef-902e-4121-abb0-1efe2a4305cb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99EDCBF6-6D12-4747-BD31-B4FB2BDB8B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f45eef-902e-4121-abb0-1efe2a4305cb"/>
    <ds:schemaRef ds:uri="d72133df-ddc6-45fd-ab4e-f14db011aa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EAE949C-54C2-4579-A950-0083A3CAC5F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6424</TotalTime>
  <Words>3146</Words>
  <Application>Microsoft Office PowerPoint</Application>
  <PresentationFormat>Widescreen</PresentationFormat>
  <Paragraphs>511</Paragraphs>
  <Slides>52</Slides>
  <Notes>52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9" baseType="lpstr">
      <vt:lpstr>Arial</vt:lpstr>
      <vt:lpstr>Calibri</vt:lpstr>
      <vt:lpstr>Courier New</vt:lpstr>
      <vt:lpstr>Montserrat Black</vt:lpstr>
      <vt:lpstr>Montserrat Extra Bold</vt:lpstr>
      <vt:lpstr>Montserrat ExtraBold</vt:lpstr>
      <vt:lpstr>Office Theme</vt:lpstr>
      <vt:lpstr>ECMAScript Day01 Part01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https://skillsoft.sharepoint.com/sites/fy20-psv/Templates and Guidelines/Tech and Dev Bootcamp_template_v7.pptx</dc:title>
  <dc:creator>Katelyn Sullivan</dc:creator>
  <cp:lastModifiedBy>Axle Barr</cp:lastModifiedBy>
  <cp:revision>400</cp:revision>
  <dcterms:created xsi:type="dcterms:W3CDTF">2019-12-09T16:47:03Z</dcterms:created>
  <dcterms:modified xsi:type="dcterms:W3CDTF">2022-07-27T12:43:39Z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0x01010070604578BAD8E046BEA6A6953A355B7D</vt:lpwstr>
  </property>
  <property fmtid="{D5CDD505-2E9C-101B-9397-08002B2CF9AE}" pid="3" name="Order">
    <vt:r8>247500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</Properties>
</file>

<file path=docProps/thumbnail.jpeg>
</file>